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60" r:id="rId3"/>
    <p:sldId id="268" r:id="rId4"/>
    <p:sldId id="262" r:id="rId5"/>
    <p:sldId id="263" r:id="rId6"/>
    <p:sldId id="258" r:id="rId7"/>
    <p:sldId id="269" r:id="rId8"/>
    <p:sldId id="273" r:id="rId9"/>
    <p:sldId id="266" r:id="rId10"/>
    <p:sldId id="272" r:id="rId11"/>
    <p:sldId id="264" r:id="rId12"/>
    <p:sldId id="265" r:id="rId13"/>
    <p:sldId id="271" r:id="rId1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TZ Gregor" initials="FG" lastIdx="1" clrIdx="0">
    <p:extLst>
      <p:ext uri="{19B8F6BF-5375-455C-9EA6-DF929625EA0E}">
        <p15:presenceInfo xmlns:p15="http://schemas.microsoft.com/office/powerpoint/2012/main" userId="FRITZ Greg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1D3D3E"/>
    <a:srgbClr val="00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87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0D790-DE47-4548-8C9D-59DF6558543E}" type="doc">
      <dgm:prSet loTypeId="urn:microsoft.com/office/officeart/2005/8/layout/hList9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18ED4362-5F9F-4191-B10E-8D704881DE69}">
      <dgm:prSet phldrT="[Text]"/>
      <dgm:spPr/>
      <dgm:t>
        <a:bodyPr/>
        <a:lstStyle/>
        <a:p>
          <a:endParaRPr lang="de-DE" sz="3000" dirty="0">
            <a:solidFill>
              <a:srgbClr val="010000"/>
            </a:solidFill>
            <a:latin typeface="Calibri"/>
            <a:cs typeface="Calibri"/>
          </a:endParaRPr>
        </a:p>
      </dgm:t>
    </dgm:pt>
    <dgm:pt modelId="{C6310B8B-E827-489B-A295-C2C00E0C2B75}" type="parTrans" cxnId="{3A64344F-0038-4A3A-946C-F7FA52B44CAB}">
      <dgm:prSet/>
      <dgm:spPr/>
      <dgm:t>
        <a:bodyPr/>
        <a:lstStyle/>
        <a:p>
          <a:endParaRPr lang="de-DE"/>
        </a:p>
      </dgm:t>
    </dgm:pt>
    <dgm:pt modelId="{69ECD241-1932-4130-B94D-E198F3CA1F25}" type="sibTrans" cxnId="{3A64344F-0038-4A3A-946C-F7FA52B44CAB}">
      <dgm:prSet/>
      <dgm:spPr/>
      <dgm:t>
        <a:bodyPr/>
        <a:lstStyle/>
        <a:p>
          <a:endParaRPr lang="de-DE"/>
        </a:p>
      </dgm:t>
    </dgm:pt>
    <dgm:pt modelId="{E0A65D1A-0C70-48D5-BD7B-673BEF97EE62}">
      <dgm:prSet phldrT="[Text]"/>
      <dgm:spPr/>
      <dgm:t>
        <a:bodyPr/>
        <a:lstStyle/>
        <a:p>
          <a:r>
            <a:rPr lang="de-DE" dirty="0">
              <a:latin typeface="+mj-lt"/>
            </a:rPr>
            <a:t>FH-Prof. Dipl.-Ing. Dr. Wolfgang Werth</a:t>
          </a:r>
        </a:p>
      </dgm:t>
    </dgm:pt>
    <dgm:pt modelId="{CCB59BEA-4EDC-48E8-865B-D021CC549ABC}" type="parTrans" cxnId="{95F9A3E8-EF1A-4CA3-8AB5-053D22A58FC9}">
      <dgm:prSet/>
      <dgm:spPr/>
      <dgm:t>
        <a:bodyPr/>
        <a:lstStyle/>
        <a:p>
          <a:endParaRPr lang="de-DE"/>
        </a:p>
      </dgm:t>
    </dgm:pt>
    <dgm:pt modelId="{16B8335F-A166-4AE5-9D2D-64D5402BD151}" type="sibTrans" cxnId="{95F9A3E8-EF1A-4CA3-8AB5-053D22A58FC9}">
      <dgm:prSet/>
      <dgm:spPr/>
      <dgm:t>
        <a:bodyPr/>
        <a:lstStyle/>
        <a:p>
          <a:endParaRPr lang="de-DE"/>
        </a:p>
      </dgm:t>
    </dgm:pt>
    <dgm:pt modelId="{6E279C83-CDF2-4BAB-B664-C3BEEC1838F7}">
      <dgm:prSet phldrT="[Text]"/>
      <dgm:spPr>
        <a:solidFill>
          <a:schemeClr val="bg1">
            <a:lumMod val="95000"/>
            <a:alpha val="90000"/>
          </a:schemeClr>
        </a:solidFill>
        <a:effectLst/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r>
            <a:rPr lang="de-DE" dirty="0">
              <a:latin typeface="+mj-lt"/>
            </a:rPr>
            <a:t>Heinz-Peter </a:t>
          </a:r>
          <a:r>
            <a:rPr lang="de-DE" dirty="0" err="1">
              <a:latin typeface="+mj-lt"/>
            </a:rPr>
            <a:t>Liechtenecker</a:t>
          </a:r>
          <a:r>
            <a:rPr lang="de-DE" dirty="0">
              <a:latin typeface="+mj-lt"/>
            </a:rPr>
            <a:t>, </a:t>
          </a:r>
          <a:r>
            <a:rPr lang="de-DE" dirty="0" err="1">
              <a:latin typeface="+mj-lt"/>
            </a:rPr>
            <a:t>BSc</a:t>
          </a:r>
          <a:r>
            <a:rPr lang="de-DE" dirty="0">
              <a:latin typeface="+mj-lt"/>
            </a:rPr>
            <a:t> </a:t>
          </a:r>
          <a:r>
            <a:rPr lang="de-DE" dirty="0" err="1">
              <a:latin typeface="+mj-lt"/>
            </a:rPr>
            <a:t>MSc</a:t>
          </a:r>
          <a:r>
            <a:rPr lang="de-DE">
              <a:latin typeface="+mj-lt"/>
            </a:rPr>
            <a:t> </a:t>
          </a:r>
          <a:r>
            <a:rPr lang="de-DE" dirty="0">
              <a:latin typeface="+mj-lt"/>
            </a:rPr>
            <a:t> </a:t>
          </a:r>
        </a:p>
      </dgm:t>
    </dgm:pt>
    <dgm:pt modelId="{96152D09-0877-4292-8F19-5B9A8A55688F}" type="parTrans" cxnId="{1AA060AA-9139-42B9-9689-2178D4DD27EB}">
      <dgm:prSet/>
      <dgm:spPr/>
      <dgm:t>
        <a:bodyPr/>
        <a:lstStyle/>
        <a:p>
          <a:endParaRPr lang="de-DE"/>
        </a:p>
      </dgm:t>
    </dgm:pt>
    <dgm:pt modelId="{AA361C58-C1F9-417B-9873-33C202D3203A}" type="sibTrans" cxnId="{1AA060AA-9139-42B9-9689-2178D4DD27EB}">
      <dgm:prSet/>
      <dgm:spPr/>
      <dgm:t>
        <a:bodyPr/>
        <a:lstStyle/>
        <a:p>
          <a:endParaRPr lang="de-DE"/>
        </a:p>
      </dgm:t>
    </dgm:pt>
    <dgm:pt modelId="{89BEAAFD-6815-4F88-BA80-8EFB858755B8}">
      <dgm:prSet phldrT="[Text]"/>
      <dgm:spPr/>
      <dgm:t>
        <a:bodyPr/>
        <a:lstStyle/>
        <a:p>
          <a:endParaRPr lang="de-DE" dirty="0">
            <a:latin typeface="+mj-lt"/>
          </a:endParaRPr>
        </a:p>
      </dgm:t>
    </dgm:pt>
    <dgm:pt modelId="{37847C9E-2C36-4FAC-B314-612174AA7B92}" type="parTrans" cxnId="{DB99C687-CE59-4C94-9A11-9ECB3964AED2}">
      <dgm:prSet/>
      <dgm:spPr/>
      <dgm:t>
        <a:bodyPr/>
        <a:lstStyle/>
        <a:p>
          <a:endParaRPr lang="de-DE"/>
        </a:p>
      </dgm:t>
    </dgm:pt>
    <dgm:pt modelId="{201DCE27-5A2B-4F67-9CE9-ACE7F7807F4D}" type="sibTrans" cxnId="{DB99C687-CE59-4C94-9A11-9ECB3964AED2}">
      <dgm:prSet/>
      <dgm:spPr/>
      <dgm:t>
        <a:bodyPr/>
        <a:lstStyle/>
        <a:p>
          <a:endParaRPr lang="de-DE"/>
        </a:p>
      </dgm:t>
    </dgm:pt>
    <dgm:pt modelId="{EE06E48B-7C22-4EDC-927F-DEAC2C468059}">
      <dgm:prSet phldrT="[Text]"/>
      <dgm:spPr/>
      <dgm:t>
        <a:bodyPr/>
        <a:lstStyle/>
        <a:p>
          <a:r>
            <a:rPr lang="de-DE" dirty="0">
              <a:latin typeface="+mj-lt"/>
              <a:cs typeface="Calibri"/>
            </a:rPr>
            <a:t>Gregor Fritz</a:t>
          </a:r>
        </a:p>
      </dgm:t>
    </dgm:pt>
    <dgm:pt modelId="{C08A6338-B451-4F4B-B226-CA382285C7CD}" type="parTrans" cxnId="{0DDA8E1C-D1E8-4AA6-9441-F3B2C4109081}">
      <dgm:prSet/>
      <dgm:spPr/>
      <dgm:t>
        <a:bodyPr/>
        <a:lstStyle/>
        <a:p>
          <a:endParaRPr lang="de-DE"/>
        </a:p>
      </dgm:t>
    </dgm:pt>
    <dgm:pt modelId="{712356BE-B034-473A-8ECA-FCAE075BEE5A}" type="sibTrans" cxnId="{0DDA8E1C-D1E8-4AA6-9441-F3B2C4109081}">
      <dgm:prSet/>
      <dgm:spPr/>
      <dgm:t>
        <a:bodyPr/>
        <a:lstStyle/>
        <a:p>
          <a:endParaRPr lang="de-DE"/>
        </a:p>
      </dgm:t>
    </dgm:pt>
    <dgm:pt modelId="{8FBDC847-758A-4CA5-B729-1DD49BBB79E3}">
      <dgm:prSet phldrT="[Text]"/>
      <dgm:spPr>
        <a:solidFill>
          <a:schemeClr val="bg1">
            <a:lumMod val="95000"/>
            <a:alpha val="90000"/>
          </a:schemeClr>
        </a:solidFill>
        <a:effectLst/>
      </dgm:spPr>
      <dgm:t>
        <a:bodyPr/>
        <a:lstStyle/>
        <a:p>
          <a:r>
            <a:rPr lang="de-DE" dirty="0">
              <a:latin typeface="+mj-lt"/>
            </a:rPr>
            <a:t>Laurenz </a:t>
          </a:r>
          <a:r>
            <a:rPr lang="de-DE" dirty="0" err="1">
              <a:latin typeface="+mj-lt"/>
            </a:rPr>
            <a:t>Hundgeburth</a:t>
          </a:r>
          <a:endParaRPr lang="de-DE" dirty="0">
            <a:latin typeface="+mj-lt"/>
          </a:endParaRPr>
        </a:p>
      </dgm:t>
    </dgm:pt>
    <dgm:pt modelId="{A3E16809-F26D-46FA-B143-F82C708AE5D7}" type="parTrans" cxnId="{DE3E61E6-1BB1-4527-9584-3D46820DC672}">
      <dgm:prSet/>
      <dgm:spPr/>
      <dgm:t>
        <a:bodyPr/>
        <a:lstStyle/>
        <a:p>
          <a:endParaRPr lang="de-DE"/>
        </a:p>
      </dgm:t>
    </dgm:pt>
    <dgm:pt modelId="{3BCD3AAA-D919-4E96-8BBB-8A2D512B46A2}" type="sibTrans" cxnId="{DE3E61E6-1BB1-4527-9584-3D46820DC672}">
      <dgm:prSet/>
      <dgm:spPr/>
      <dgm:t>
        <a:bodyPr/>
        <a:lstStyle/>
        <a:p>
          <a:endParaRPr lang="de-DE"/>
        </a:p>
      </dgm:t>
    </dgm:pt>
    <dgm:pt modelId="{0D0AB251-136E-48DC-9692-6592C5DB9186}" type="pres">
      <dgm:prSet presAssocID="{9790D790-DE47-4548-8C9D-59DF6558543E}" presName="list" presStyleCnt="0">
        <dgm:presLayoutVars>
          <dgm:dir/>
          <dgm:animLvl val="lvl"/>
        </dgm:presLayoutVars>
      </dgm:prSet>
      <dgm:spPr/>
    </dgm:pt>
    <dgm:pt modelId="{55A7EB5A-320F-487A-8E3E-627565C7BBCE}" type="pres">
      <dgm:prSet presAssocID="{18ED4362-5F9F-4191-B10E-8D704881DE69}" presName="posSpace" presStyleCnt="0"/>
      <dgm:spPr/>
    </dgm:pt>
    <dgm:pt modelId="{D4D8EFCB-57A8-4838-B28B-2A6A4328F62F}" type="pres">
      <dgm:prSet presAssocID="{18ED4362-5F9F-4191-B10E-8D704881DE69}" presName="vertFlow" presStyleCnt="0"/>
      <dgm:spPr/>
    </dgm:pt>
    <dgm:pt modelId="{12A408F4-B60F-43A8-A021-8218A919BA93}" type="pres">
      <dgm:prSet presAssocID="{18ED4362-5F9F-4191-B10E-8D704881DE69}" presName="topSpace" presStyleCnt="0"/>
      <dgm:spPr/>
    </dgm:pt>
    <dgm:pt modelId="{64731B7F-9A3E-484F-BF15-496006E42D8F}" type="pres">
      <dgm:prSet presAssocID="{18ED4362-5F9F-4191-B10E-8D704881DE69}" presName="firstComp" presStyleCnt="0"/>
      <dgm:spPr/>
    </dgm:pt>
    <dgm:pt modelId="{6DFC7752-2A83-45A3-A1F6-A2DC30307921}" type="pres">
      <dgm:prSet presAssocID="{18ED4362-5F9F-4191-B10E-8D704881DE69}" presName="firstChild" presStyleLbl="bgAccFollowNode1" presStyleIdx="0" presStyleCnt="4"/>
      <dgm:spPr/>
    </dgm:pt>
    <dgm:pt modelId="{DAAEC96E-703B-4450-A55B-A038A684724F}" type="pres">
      <dgm:prSet presAssocID="{18ED4362-5F9F-4191-B10E-8D704881DE69}" presName="firstChildTx" presStyleLbl="bgAccFollowNode1" presStyleIdx="0" presStyleCnt="4">
        <dgm:presLayoutVars>
          <dgm:bulletEnabled val="1"/>
        </dgm:presLayoutVars>
      </dgm:prSet>
      <dgm:spPr/>
    </dgm:pt>
    <dgm:pt modelId="{6544FA4E-6EE0-467A-ADC2-71FA9639691F}" type="pres">
      <dgm:prSet presAssocID="{6E279C83-CDF2-4BAB-B664-C3BEEC1838F7}" presName="comp" presStyleCnt="0"/>
      <dgm:spPr/>
    </dgm:pt>
    <dgm:pt modelId="{0E0D855B-D127-49A8-B309-8B3E733384D5}" type="pres">
      <dgm:prSet presAssocID="{6E279C83-CDF2-4BAB-B664-C3BEEC1838F7}" presName="child" presStyleLbl="bgAccFollowNode1" presStyleIdx="1" presStyleCnt="4"/>
      <dgm:spPr/>
    </dgm:pt>
    <dgm:pt modelId="{55E6C120-7A8B-43B0-8817-2187B138C562}" type="pres">
      <dgm:prSet presAssocID="{6E279C83-CDF2-4BAB-B664-C3BEEC1838F7}" presName="childTx" presStyleLbl="bgAccFollowNode1" presStyleIdx="1" presStyleCnt="4">
        <dgm:presLayoutVars>
          <dgm:bulletEnabled val="1"/>
        </dgm:presLayoutVars>
      </dgm:prSet>
      <dgm:spPr/>
    </dgm:pt>
    <dgm:pt modelId="{D20B095C-83FE-4D28-8ADF-D2C112488059}" type="pres">
      <dgm:prSet presAssocID="{18ED4362-5F9F-4191-B10E-8D704881DE69}" presName="negSpace" presStyleCnt="0"/>
      <dgm:spPr/>
    </dgm:pt>
    <dgm:pt modelId="{9E6C90EC-A267-43F3-99F8-E784E4831D7C}" type="pres">
      <dgm:prSet presAssocID="{18ED4362-5F9F-4191-B10E-8D704881DE69}" presName="circle" presStyleLbl="node1" presStyleIdx="0" presStyleCnt="2"/>
      <dgm:spPr/>
    </dgm:pt>
    <dgm:pt modelId="{2AAE8D20-6F95-4AD5-941E-BE290F5270B9}" type="pres">
      <dgm:prSet presAssocID="{69ECD241-1932-4130-B94D-E198F3CA1F25}" presName="transSpace" presStyleCnt="0"/>
      <dgm:spPr/>
    </dgm:pt>
    <dgm:pt modelId="{02358AB4-BA11-47D0-8D2E-303FF78BC2FC}" type="pres">
      <dgm:prSet presAssocID="{89BEAAFD-6815-4F88-BA80-8EFB858755B8}" presName="posSpace" presStyleCnt="0"/>
      <dgm:spPr/>
    </dgm:pt>
    <dgm:pt modelId="{E9DFA2E4-2ACC-4610-980C-5EE4F718294B}" type="pres">
      <dgm:prSet presAssocID="{89BEAAFD-6815-4F88-BA80-8EFB858755B8}" presName="vertFlow" presStyleCnt="0"/>
      <dgm:spPr/>
    </dgm:pt>
    <dgm:pt modelId="{2A20D8A7-17F3-4C9E-9C25-3728A581F80A}" type="pres">
      <dgm:prSet presAssocID="{89BEAAFD-6815-4F88-BA80-8EFB858755B8}" presName="topSpace" presStyleCnt="0"/>
      <dgm:spPr/>
    </dgm:pt>
    <dgm:pt modelId="{7078A100-D1A7-4269-9F99-069CBBD11EC1}" type="pres">
      <dgm:prSet presAssocID="{89BEAAFD-6815-4F88-BA80-8EFB858755B8}" presName="firstComp" presStyleCnt="0"/>
      <dgm:spPr/>
    </dgm:pt>
    <dgm:pt modelId="{C322394C-041A-4C17-B608-64E6BD0BDACC}" type="pres">
      <dgm:prSet presAssocID="{89BEAAFD-6815-4F88-BA80-8EFB858755B8}" presName="firstChild" presStyleLbl="bgAccFollowNode1" presStyleIdx="2" presStyleCnt="4"/>
      <dgm:spPr/>
    </dgm:pt>
    <dgm:pt modelId="{FD1DCC4E-B014-46DE-954C-8D9E31D20F25}" type="pres">
      <dgm:prSet presAssocID="{89BEAAFD-6815-4F88-BA80-8EFB858755B8}" presName="firstChildTx" presStyleLbl="bgAccFollowNode1" presStyleIdx="2" presStyleCnt="4">
        <dgm:presLayoutVars>
          <dgm:bulletEnabled val="1"/>
        </dgm:presLayoutVars>
      </dgm:prSet>
      <dgm:spPr/>
    </dgm:pt>
    <dgm:pt modelId="{E0EDAAA1-ADCF-4F1C-B735-8CC85C0E3721}" type="pres">
      <dgm:prSet presAssocID="{8FBDC847-758A-4CA5-B729-1DD49BBB79E3}" presName="comp" presStyleCnt="0"/>
      <dgm:spPr/>
    </dgm:pt>
    <dgm:pt modelId="{73FF1C27-9381-4A7F-BC30-9BA4A6E941BA}" type="pres">
      <dgm:prSet presAssocID="{8FBDC847-758A-4CA5-B729-1DD49BBB79E3}" presName="child" presStyleLbl="bgAccFollowNode1" presStyleIdx="3" presStyleCnt="4" custLinFactNeighborX="63"/>
      <dgm:spPr/>
    </dgm:pt>
    <dgm:pt modelId="{5343F757-B9FF-4189-8DA7-7B08394A6263}" type="pres">
      <dgm:prSet presAssocID="{8FBDC847-758A-4CA5-B729-1DD49BBB79E3}" presName="childTx" presStyleLbl="bgAccFollowNode1" presStyleIdx="3" presStyleCnt="4">
        <dgm:presLayoutVars>
          <dgm:bulletEnabled val="1"/>
        </dgm:presLayoutVars>
      </dgm:prSet>
      <dgm:spPr/>
    </dgm:pt>
    <dgm:pt modelId="{6CA7D954-3578-4EF3-8C3B-082E078384D2}" type="pres">
      <dgm:prSet presAssocID="{89BEAAFD-6815-4F88-BA80-8EFB858755B8}" presName="negSpace" presStyleCnt="0"/>
      <dgm:spPr/>
    </dgm:pt>
    <dgm:pt modelId="{CBFF8E0F-55B3-4B82-88CC-FBD02B197913}" type="pres">
      <dgm:prSet presAssocID="{89BEAAFD-6815-4F88-BA80-8EFB858755B8}" presName="circle" presStyleLbl="node1" presStyleIdx="1" presStyleCnt="2"/>
      <dgm:spPr/>
    </dgm:pt>
  </dgm:ptLst>
  <dgm:cxnLst>
    <dgm:cxn modelId="{D490F00F-E65D-4C5B-9F3F-9D84FD9F5A41}" type="presOf" srcId="{9790D790-DE47-4548-8C9D-59DF6558543E}" destId="{0D0AB251-136E-48DC-9692-6592C5DB9186}" srcOrd="0" destOrd="0" presId="urn:microsoft.com/office/officeart/2005/8/layout/hList9"/>
    <dgm:cxn modelId="{0DDA8E1C-D1E8-4AA6-9441-F3B2C4109081}" srcId="{89BEAAFD-6815-4F88-BA80-8EFB858755B8}" destId="{EE06E48B-7C22-4EDC-927F-DEAC2C468059}" srcOrd="0" destOrd="0" parTransId="{C08A6338-B451-4F4B-B226-CA382285C7CD}" sibTransId="{712356BE-B034-473A-8ECA-FCAE075BEE5A}"/>
    <dgm:cxn modelId="{F85A8A1E-2BAB-48D2-810C-7D450307CAFB}" type="presOf" srcId="{18ED4362-5F9F-4191-B10E-8D704881DE69}" destId="{9E6C90EC-A267-43F3-99F8-E784E4831D7C}" srcOrd="0" destOrd="0" presId="urn:microsoft.com/office/officeart/2005/8/layout/hList9"/>
    <dgm:cxn modelId="{CC28EA30-91BB-4852-8E3B-BF90000D4532}" type="presOf" srcId="{8FBDC847-758A-4CA5-B729-1DD49BBB79E3}" destId="{73FF1C27-9381-4A7F-BC30-9BA4A6E941BA}" srcOrd="0" destOrd="0" presId="urn:microsoft.com/office/officeart/2005/8/layout/hList9"/>
    <dgm:cxn modelId="{B108BA41-0230-45CF-9465-9E49174B2181}" type="presOf" srcId="{6E279C83-CDF2-4BAB-B664-C3BEEC1838F7}" destId="{0E0D855B-D127-49A8-B309-8B3E733384D5}" srcOrd="0" destOrd="0" presId="urn:microsoft.com/office/officeart/2005/8/layout/hList9"/>
    <dgm:cxn modelId="{804DFB67-BADF-4D75-8ADD-B095729DAE16}" type="presOf" srcId="{E0A65D1A-0C70-48D5-BD7B-673BEF97EE62}" destId="{6DFC7752-2A83-45A3-A1F6-A2DC30307921}" srcOrd="0" destOrd="0" presId="urn:microsoft.com/office/officeart/2005/8/layout/hList9"/>
    <dgm:cxn modelId="{28141E4E-22C9-4A5F-9A4A-24767195C41C}" type="presOf" srcId="{8FBDC847-758A-4CA5-B729-1DD49BBB79E3}" destId="{5343F757-B9FF-4189-8DA7-7B08394A6263}" srcOrd="1" destOrd="0" presId="urn:microsoft.com/office/officeart/2005/8/layout/hList9"/>
    <dgm:cxn modelId="{3A64344F-0038-4A3A-946C-F7FA52B44CAB}" srcId="{9790D790-DE47-4548-8C9D-59DF6558543E}" destId="{18ED4362-5F9F-4191-B10E-8D704881DE69}" srcOrd="0" destOrd="0" parTransId="{C6310B8B-E827-489B-A295-C2C00E0C2B75}" sibTransId="{69ECD241-1932-4130-B94D-E198F3CA1F25}"/>
    <dgm:cxn modelId="{C17F5D50-D9D2-434D-B141-9E1FF01BDCB1}" type="presOf" srcId="{89BEAAFD-6815-4F88-BA80-8EFB858755B8}" destId="{CBFF8E0F-55B3-4B82-88CC-FBD02B197913}" srcOrd="0" destOrd="0" presId="urn:microsoft.com/office/officeart/2005/8/layout/hList9"/>
    <dgm:cxn modelId="{DB99C687-CE59-4C94-9A11-9ECB3964AED2}" srcId="{9790D790-DE47-4548-8C9D-59DF6558543E}" destId="{89BEAAFD-6815-4F88-BA80-8EFB858755B8}" srcOrd="1" destOrd="0" parTransId="{37847C9E-2C36-4FAC-B314-612174AA7B92}" sibTransId="{201DCE27-5A2B-4F67-9CE9-ACE7F7807F4D}"/>
    <dgm:cxn modelId="{5E9D5395-4115-483A-A0FB-E287A68DF2F4}" type="presOf" srcId="{EE06E48B-7C22-4EDC-927F-DEAC2C468059}" destId="{FD1DCC4E-B014-46DE-954C-8D9E31D20F25}" srcOrd="1" destOrd="0" presId="urn:microsoft.com/office/officeart/2005/8/layout/hList9"/>
    <dgm:cxn modelId="{1AA060AA-9139-42B9-9689-2178D4DD27EB}" srcId="{18ED4362-5F9F-4191-B10E-8D704881DE69}" destId="{6E279C83-CDF2-4BAB-B664-C3BEEC1838F7}" srcOrd="1" destOrd="0" parTransId="{96152D09-0877-4292-8F19-5B9A8A55688F}" sibTransId="{AA361C58-C1F9-417B-9873-33C202D3203A}"/>
    <dgm:cxn modelId="{CC13E5BF-98B7-4E2D-B920-4176995CD01B}" type="presOf" srcId="{6E279C83-CDF2-4BAB-B664-C3BEEC1838F7}" destId="{55E6C120-7A8B-43B0-8817-2187B138C562}" srcOrd="1" destOrd="0" presId="urn:microsoft.com/office/officeart/2005/8/layout/hList9"/>
    <dgm:cxn modelId="{37E827C1-A9DB-44D2-ADD8-E622DD580C23}" type="presOf" srcId="{EE06E48B-7C22-4EDC-927F-DEAC2C468059}" destId="{C322394C-041A-4C17-B608-64E6BD0BDACC}" srcOrd="0" destOrd="0" presId="urn:microsoft.com/office/officeart/2005/8/layout/hList9"/>
    <dgm:cxn modelId="{66AE8FCF-BFAE-4BCA-B360-B33F96C80979}" type="presOf" srcId="{E0A65D1A-0C70-48D5-BD7B-673BEF97EE62}" destId="{DAAEC96E-703B-4450-A55B-A038A684724F}" srcOrd="1" destOrd="0" presId="urn:microsoft.com/office/officeart/2005/8/layout/hList9"/>
    <dgm:cxn modelId="{DE3E61E6-1BB1-4527-9584-3D46820DC672}" srcId="{89BEAAFD-6815-4F88-BA80-8EFB858755B8}" destId="{8FBDC847-758A-4CA5-B729-1DD49BBB79E3}" srcOrd="1" destOrd="0" parTransId="{A3E16809-F26D-46FA-B143-F82C708AE5D7}" sibTransId="{3BCD3AAA-D919-4E96-8BBB-8A2D512B46A2}"/>
    <dgm:cxn modelId="{95F9A3E8-EF1A-4CA3-8AB5-053D22A58FC9}" srcId="{18ED4362-5F9F-4191-B10E-8D704881DE69}" destId="{E0A65D1A-0C70-48D5-BD7B-673BEF97EE62}" srcOrd="0" destOrd="0" parTransId="{CCB59BEA-4EDC-48E8-865B-D021CC549ABC}" sibTransId="{16B8335F-A166-4AE5-9D2D-64D5402BD151}"/>
    <dgm:cxn modelId="{1BF6DEF8-C81F-4ABC-A8B7-9C133CC1A3E4}" type="presParOf" srcId="{0D0AB251-136E-48DC-9692-6592C5DB9186}" destId="{55A7EB5A-320F-487A-8E3E-627565C7BBCE}" srcOrd="0" destOrd="0" presId="urn:microsoft.com/office/officeart/2005/8/layout/hList9"/>
    <dgm:cxn modelId="{622E2604-CED6-479B-AF1E-45BC1A2004A5}" type="presParOf" srcId="{0D0AB251-136E-48DC-9692-6592C5DB9186}" destId="{D4D8EFCB-57A8-4838-B28B-2A6A4328F62F}" srcOrd="1" destOrd="0" presId="urn:microsoft.com/office/officeart/2005/8/layout/hList9"/>
    <dgm:cxn modelId="{878C8067-7FA7-4B85-BA67-6E12A9E67328}" type="presParOf" srcId="{D4D8EFCB-57A8-4838-B28B-2A6A4328F62F}" destId="{12A408F4-B60F-43A8-A021-8218A919BA93}" srcOrd="0" destOrd="0" presId="urn:microsoft.com/office/officeart/2005/8/layout/hList9"/>
    <dgm:cxn modelId="{C86B3FDE-D451-4026-ACAF-ED86CCB22FB2}" type="presParOf" srcId="{D4D8EFCB-57A8-4838-B28B-2A6A4328F62F}" destId="{64731B7F-9A3E-484F-BF15-496006E42D8F}" srcOrd="1" destOrd="0" presId="urn:microsoft.com/office/officeart/2005/8/layout/hList9"/>
    <dgm:cxn modelId="{D5FB291E-BDA0-4EE0-B243-B5B11AC3D3CD}" type="presParOf" srcId="{64731B7F-9A3E-484F-BF15-496006E42D8F}" destId="{6DFC7752-2A83-45A3-A1F6-A2DC30307921}" srcOrd="0" destOrd="0" presId="urn:microsoft.com/office/officeart/2005/8/layout/hList9"/>
    <dgm:cxn modelId="{F25F5F88-B649-4942-9DA6-8660099999C2}" type="presParOf" srcId="{64731B7F-9A3E-484F-BF15-496006E42D8F}" destId="{DAAEC96E-703B-4450-A55B-A038A684724F}" srcOrd="1" destOrd="0" presId="urn:microsoft.com/office/officeart/2005/8/layout/hList9"/>
    <dgm:cxn modelId="{26325192-C7B5-4936-8490-CF5799F7CA82}" type="presParOf" srcId="{D4D8EFCB-57A8-4838-B28B-2A6A4328F62F}" destId="{6544FA4E-6EE0-467A-ADC2-71FA9639691F}" srcOrd="2" destOrd="0" presId="urn:microsoft.com/office/officeart/2005/8/layout/hList9"/>
    <dgm:cxn modelId="{3C67B41F-CCA1-4672-9A60-6EF1B86B6A1E}" type="presParOf" srcId="{6544FA4E-6EE0-467A-ADC2-71FA9639691F}" destId="{0E0D855B-D127-49A8-B309-8B3E733384D5}" srcOrd="0" destOrd="0" presId="urn:microsoft.com/office/officeart/2005/8/layout/hList9"/>
    <dgm:cxn modelId="{D0A5DF83-EC27-45ED-B621-D4822B61542D}" type="presParOf" srcId="{6544FA4E-6EE0-467A-ADC2-71FA9639691F}" destId="{55E6C120-7A8B-43B0-8817-2187B138C562}" srcOrd="1" destOrd="0" presId="urn:microsoft.com/office/officeart/2005/8/layout/hList9"/>
    <dgm:cxn modelId="{093BD569-23CB-41CF-9530-183839D5A9CA}" type="presParOf" srcId="{0D0AB251-136E-48DC-9692-6592C5DB9186}" destId="{D20B095C-83FE-4D28-8ADF-D2C112488059}" srcOrd="2" destOrd="0" presId="urn:microsoft.com/office/officeart/2005/8/layout/hList9"/>
    <dgm:cxn modelId="{28EB91CF-026B-4400-9247-1F7045EBB7FD}" type="presParOf" srcId="{0D0AB251-136E-48DC-9692-6592C5DB9186}" destId="{9E6C90EC-A267-43F3-99F8-E784E4831D7C}" srcOrd="3" destOrd="0" presId="urn:microsoft.com/office/officeart/2005/8/layout/hList9"/>
    <dgm:cxn modelId="{375843AF-DA00-438F-AF87-3D948A7B00EA}" type="presParOf" srcId="{0D0AB251-136E-48DC-9692-6592C5DB9186}" destId="{2AAE8D20-6F95-4AD5-941E-BE290F5270B9}" srcOrd="4" destOrd="0" presId="urn:microsoft.com/office/officeart/2005/8/layout/hList9"/>
    <dgm:cxn modelId="{CD58F20E-6F64-4D5D-9E1D-1862EB403D7B}" type="presParOf" srcId="{0D0AB251-136E-48DC-9692-6592C5DB9186}" destId="{02358AB4-BA11-47D0-8D2E-303FF78BC2FC}" srcOrd="5" destOrd="0" presId="urn:microsoft.com/office/officeart/2005/8/layout/hList9"/>
    <dgm:cxn modelId="{6E6EC73B-8C63-4968-969A-72E6AA64A8D1}" type="presParOf" srcId="{0D0AB251-136E-48DC-9692-6592C5DB9186}" destId="{E9DFA2E4-2ACC-4610-980C-5EE4F718294B}" srcOrd="6" destOrd="0" presId="urn:microsoft.com/office/officeart/2005/8/layout/hList9"/>
    <dgm:cxn modelId="{451F21C6-C772-44D0-B1F7-B5ECCE99B04D}" type="presParOf" srcId="{E9DFA2E4-2ACC-4610-980C-5EE4F718294B}" destId="{2A20D8A7-17F3-4C9E-9C25-3728A581F80A}" srcOrd="0" destOrd="0" presId="urn:microsoft.com/office/officeart/2005/8/layout/hList9"/>
    <dgm:cxn modelId="{813F4C47-9373-4A03-B1B5-281DEA1D7F05}" type="presParOf" srcId="{E9DFA2E4-2ACC-4610-980C-5EE4F718294B}" destId="{7078A100-D1A7-4269-9F99-069CBBD11EC1}" srcOrd="1" destOrd="0" presId="urn:microsoft.com/office/officeart/2005/8/layout/hList9"/>
    <dgm:cxn modelId="{C4207E8C-2050-4AE6-B014-786B4B3E5386}" type="presParOf" srcId="{7078A100-D1A7-4269-9F99-069CBBD11EC1}" destId="{C322394C-041A-4C17-B608-64E6BD0BDACC}" srcOrd="0" destOrd="0" presId="urn:microsoft.com/office/officeart/2005/8/layout/hList9"/>
    <dgm:cxn modelId="{473837C4-1D39-49B6-8BCF-87C8776EEC3F}" type="presParOf" srcId="{7078A100-D1A7-4269-9F99-069CBBD11EC1}" destId="{FD1DCC4E-B014-46DE-954C-8D9E31D20F25}" srcOrd="1" destOrd="0" presId="urn:microsoft.com/office/officeart/2005/8/layout/hList9"/>
    <dgm:cxn modelId="{2791F211-9B17-4197-A36B-03184463A84E}" type="presParOf" srcId="{E9DFA2E4-2ACC-4610-980C-5EE4F718294B}" destId="{E0EDAAA1-ADCF-4F1C-B735-8CC85C0E3721}" srcOrd="2" destOrd="0" presId="urn:microsoft.com/office/officeart/2005/8/layout/hList9"/>
    <dgm:cxn modelId="{5EF747F6-2E5A-49CE-BCE9-39B0D34FF1FD}" type="presParOf" srcId="{E0EDAAA1-ADCF-4F1C-B735-8CC85C0E3721}" destId="{73FF1C27-9381-4A7F-BC30-9BA4A6E941BA}" srcOrd="0" destOrd="0" presId="urn:microsoft.com/office/officeart/2005/8/layout/hList9"/>
    <dgm:cxn modelId="{CC680615-0C9A-4C70-802B-FE5B6D745F1F}" type="presParOf" srcId="{E0EDAAA1-ADCF-4F1C-B735-8CC85C0E3721}" destId="{5343F757-B9FF-4189-8DA7-7B08394A6263}" srcOrd="1" destOrd="0" presId="urn:microsoft.com/office/officeart/2005/8/layout/hList9"/>
    <dgm:cxn modelId="{128C92B9-1131-4F4F-A5B7-747F2E273098}" type="presParOf" srcId="{0D0AB251-136E-48DC-9692-6592C5DB9186}" destId="{6CA7D954-3578-4EF3-8C3B-082E078384D2}" srcOrd="7" destOrd="0" presId="urn:microsoft.com/office/officeart/2005/8/layout/hList9"/>
    <dgm:cxn modelId="{528289A3-3DF2-47FD-8E43-02D2B7A29350}" type="presParOf" srcId="{0D0AB251-136E-48DC-9692-6592C5DB9186}" destId="{CBFF8E0F-55B3-4B82-88CC-FBD02B197913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F861E3-6082-41EF-9770-003E789AAA1A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16FAB92-C783-4625-8A93-9244080102F5}">
      <dgm:prSet phldrT="[Text]"/>
      <dgm:spPr/>
      <dgm:t>
        <a:bodyPr/>
        <a:lstStyle/>
        <a:p>
          <a:r>
            <a:rPr lang="en-US" dirty="0"/>
            <a:t>PM</a:t>
          </a:r>
        </a:p>
      </dgm:t>
    </dgm:pt>
    <dgm:pt modelId="{29BC3567-CAAD-4D0D-BC43-261BDD13D40A}" type="parTrans" cxnId="{09AFBBF7-3034-4F31-8CD0-5E757F18F224}">
      <dgm:prSet/>
      <dgm:spPr/>
      <dgm:t>
        <a:bodyPr/>
        <a:lstStyle/>
        <a:p>
          <a:endParaRPr lang="en-US"/>
        </a:p>
      </dgm:t>
    </dgm:pt>
    <dgm:pt modelId="{90E1BA4C-9053-45A3-8A2E-ECC61B62A7D2}" type="sibTrans" cxnId="{09AFBBF7-3034-4F31-8CD0-5E757F18F224}">
      <dgm:prSet/>
      <dgm:spPr/>
      <dgm:t>
        <a:bodyPr/>
        <a:lstStyle/>
        <a:p>
          <a:endParaRPr lang="en-US"/>
        </a:p>
      </dgm:t>
    </dgm:pt>
    <dgm:pt modelId="{98BF42A1-4AC8-4E9D-B801-2B2085D1FDFC}">
      <dgm:prSet phldrT="[Text]"/>
      <dgm:spPr/>
      <dgm:t>
        <a:bodyPr/>
        <a:lstStyle/>
        <a:p>
          <a:r>
            <a:rPr lang="en-US" dirty="0"/>
            <a:t>March</a:t>
          </a:r>
        </a:p>
      </dgm:t>
    </dgm:pt>
    <dgm:pt modelId="{2D48022C-E81A-4E41-8441-CA46161DAF40}" type="parTrans" cxnId="{BAAF6997-07D1-4D72-86D4-68F03B66ED9D}">
      <dgm:prSet/>
      <dgm:spPr/>
      <dgm:t>
        <a:bodyPr/>
        <a:lstStyle/>
        <a:p>
          <a:endParaRPr lang="en-US"/>
        </a:p>
      </dgm:t>
    </dgm:pt>
    <dgm:pt modelId="{9FC35136-1220-41F7-92E3-9474BBED8CDA}" type="sibTrans" cxnId="{BAAF6997-07D1-4D72-86D4-68F03B66ED9D}">
      <dgm:prSet/>
      <dgm:spPr/>
      <dgm:t>
        <a:bodyPr/>
        <a:lstStyle/>
        <a:p>
          <a:endParaRPr lang="en-US"/>
        </a:p>
      </dgm:t>
    </dgm:pt>
    <dgm:pt modelId="{A6D1BBB5-7F1D-44A3-A111-8B80256E00CB}">
      <dgm:prSet phldrT="[Text]"/>
      <dgm:spPr/>
      <dgm:t>
        <a:bodyPr/>
        <a:lstStyle/>
        <a:p>
          <a:r>
            <a:rPr lang="en-US" dirty="0"/>
            <a:t>Feasibility Study</a:t>
          </a:r>
        </a:p>
      </dgm:t>
    </dgm:pt>
    <dgm:pt modelId="{C0DE958E-4A33-4942-9E85-BE056143C71C}" type="parTrans" cxnId="{89F22ED1-D60B-44DD-9D52-36AFBD798A70}">
      <dgm:prSet/>
      <dgm:spPr/>
      <dgm:t>
        <a:bodyPr/>
        <a:lstStyle/>
        <a:p>
          <a:endParaRPr lang="en-US"/>
        </a:p>
      </dgm:t>
    </dgm:pt>
    <dgm:pt modelId="{8EC9FCFD-A84F-4910-A77F-B1C5214B09DB}" type="sibTrans" cxnId="{89F22ED1-D60B-44DD-9D52-36AFBD798A70}">
      <dgm:prSet/>
      <dgm:spPr/>
      <dgm:t>
        <a:bodyPr/>
        <a:lstStyle/>
        <a:p>
          <a:endParaRPr lang="en-US"/>
        </a:p>
      </dgm:t>
    </dgm:pt>
    <dgm:pt modelId="{45C2290E-547C-42CC-A4E3-4C931C36BCE0}">
      <dgm:prSet phldrT="[Text]"/>
      <dgm:spPr/>
      <dgm:t>
        <a:bodyPr/>
        <a:lstStyle/>
        <a:p>
          <a:r>
            <a:rPr lang="en-US" dirty="0"/>
            <a:t>April</a:t>
          </a:r>
        </a:p>
      </dgm:t>
    </dgm:pt>
    <dgm:pt modelId="{EADF1760-9A38-47FD-97B6-450DB664E828}" type="parTrans" cxnId="{35AE4072-AEE2-4126-884B-D653F809FBE8}">
      <dgm:prSet/>
      <dgm:spPr/>
      <dgm:t>
        <a:bodyPr/>
        <a:lstStyle/>
        <a:p>
          <a:endParaRPr lang="en-US"/>
        </a:p>
      </dgm:t>
    </dgm:pt>
    <dgm:pt modelId="{165B610E-CCBD-41B8-B46A-39735318470F}" type="sibTrans" cxnId="{35AE4072-AEE2-4126-884B-D653F809FBE8}">
      <dgm:prSet/>
      <dgm:spPr/>
      <dgm:t>
        <a:bodyPr/>
        <a:lstStyle/>
        <a:p>
          <a:endParaRPr lang="en-US"/>
        </a:p>
      </dgm:t>
    </dgm:pt>
    <dgm:pt modelId="{829307AD-3C1A-41FC-8869-8DE041071489}">
      <dgm:prSet phldrT="[Text]"/>
      <dgm:spPr/>
      <dgm:t>
        <a:bodyPr/>
        <a:lstStyle/>
        <a:p>
          <a:r>
            <a:rPr lang="en-US" dirty="0"/>
            <a:t>Camera</a:t>
          </a:r>
        </a:p>
      </dgm:t>
    </dgm:pt>
    <dgm:pt modelId="{8B2934A6-C953-4F07-947E-EF306B5074AC}" type="parTrans" cxnId="{4A84F8B9-6160-45EB-B1EA-09E97270CAEC}">
      <dgm:prSet/>
      <dgm:spPr/>
      <dgm:t>
        <a:bodyPr/>
        <a:lstStyle/>
        <a:p>
          <a:endParaRPr lang="en-US"/>
        </a:p>
      </dgm:t>
    </dgm:pt>
    <dgm:pt modelId="{16E29F59-DA46-4726-BE0A-2E463673BD15}" type="sibTrans" cxnId="{4A84F8B9-6160-45EB-B1EA-09E97270CAEC}">
      <dgm:prSet/>
      <dgm:spPr/>
      <dgm:t>
        <a:bodyPr/>
        <a:lstStyle/>
        <a:p>
          <a:endParaRPr lang="en-US"/>
        </a:p>
      </dgm:t>
    </dgm:pt>
    <dgm:pt modelId="{01D3180F-6ABF-4B54-B61C-D8358E0E1B4C}">
      <dgm:prSet phldrT="[Text]"/>
      <dgm:spPr/>
      <dgm:t>
        <a:bodyPr/>
        <a:lstStyle/>
        <a:p>
          <a:r>
            <a:rPr lang="en-US" dirty="0"/>
            <a:t>September</a:t>
          </a:r>
        </a:p>
      </dgm:t>
    </dgm:pt>
    <dgm:pt modelId="{6A09590E-6742-49A2-BD12-CFC327461CE0}" type="parTrans" cxnId="{29859221-F3C4-4ED3-BFD3-EEB9A662C36A}">
      <dgm:prSet/>
      <dgm:spPr/>
      <dgm:t>
        <a:bodyPr/>
        <a:lstStyle/>
        <a:p>
          <a:endParaRPr lang="en-US"/>
        </a:p>
      </dgm:t>
    </dgm:pt>
    <dgm:pt modelId="{47582EF7-F0E1-421E-BBE6-276431F21D5A}" type="sibTrans" cxnId="{29859221-F3C4-4ED3-BFD3-EEB9A662C36A}">
      <dgm:prSet/>
      <dgm:spPr/>
      <dgm:t>
        <a:bodyPr/>
        <a:lstStyle/>
        <a:p>
          <a:endParaRPr lang="en-US"/>
        </a:p>
      </dgm:t>
    </dgm:pt>
    <dgm:pt modelId="{FCD9D3CD-6CAF-4266-976E-45CC725D94B4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A3639E03-9797-4BE7-BEEB-DDAAA06AC07D}" type="parTrans" cxnId="{10B2BD94-E4BA-4621-B569-62934215B7AD}">
      <dgm:prSet/>
      <dgm:spPr/>
      <dgm:t>
        <a:bodyPr/>
        <a:lstStyle/>
        <a:p>
          <a:endParaRPr lang="en-US"/>
        </a:p>
      </dgm:t>
    </dgm:pt>
    <dgm:pt modelId="{E90E7B81-8514-4CE9-A25C-017620B33FAD}" type="sibTrans" cxnId="{10B2BD94-E4BA-4621-B569-62934215B7AD}">
      <dgm:prSet/>
      <dgm:spPr/>
      <dgm:t>
        <a:bodyPr/>
        <a:lstStyle/>
        <a:p>
          <a:endParaRPr lang="en-US"/>
        </a:p>
      </dgm:t>
    </dgm:pt>
    <dgm:pt modelId="{7781996F-5D62-47FB-837A-03516A582D32}">
      <dgm:prSet phldrT="[Text]"/>
      <dgm:spPr/>
      <dgm:t>
        <a:bodyPr/>
        <a:lstStyle/>
        <a:p>
          <a:r>
            <a:rPr lang="en-US" dirty="0"/>
            <a:t>Model Training</a:t>
          </a:r>
        </a:p>
      </dgm:t>
    </dgm:pt>
    <dgm:pt modelId="{D648592C-F30D-4463-9B7A-9459B8D97DD6}" type="parTrans" cxnId="{32CDA3F0-C6F0-4FE7-8548-18DB38A8D34E}">
      <dgm:prSet/>
      <dgm:spPr/>
      <dgm:t>
        <a:bodyPr/>
        <a:lstStyle/>
        <a:p>
          <a:endParaRPr lang="en-US"/>
        </a:p>
      </dgm:t>
    </dgm:pt>
    <dgm:pt modelId="{BEBD96E1-8629-47C9-AC99-52A53FB4BB3A}" type="sibTrans" cxnId="{32CDA3F0-C6F0-4FE7-8548-18DB38A8D34E}">
      <dgm:prSet/>
      <dgm:spPr/>
      <dgm:t>
        <a:bodyPr/>
        <a:lstStyle/>
        <a:p>
          <a:endParaRPr lang="en-US"/>
        </a:p>
      </dgm:t>
    </dgm:pt>
    <dgm:pt modelId="{42F1D6BB-0B87-4765-957D-F189E580ACE5}">
      <dgm:prSet phldrT="[Text]"/>
      <dgm:spPr/>
      <dgm:t>
        <a:bodyPr/>
        <a:lstStyle/>
        <a:p>
          <a:r>
            <a:rPr lang="en-US" dirty="0"/>
            <a:t>Final Tests</a:t>
          </a:r>
        </a:p>
      </dgm:t>
    </dgm:pt>
    <dgm:pt modelId="{3506C884-6BBE-4EE2-9D34-1F2753A036C3}" type="parTrans" cxnId="{D15235BB-D95F-4E85-BBDD-C6533755C22C}">
      <dgm:prSet/>
      <dgm:spPr/>
      <dgm:t>
        <a:bodyPr/>
        <a:lstStyle/>
        <a:p>
          <a:endParaRPr lang="en-US"/>
        </a:p>
      </dgm:t>
    </dgm:pt>
    <dgm:pt modelId="{3174CF58-B1EB-47C5-8894-A3A68A1D6F0E}" type="sibTrans" cxnId="{D15235BB-D95F-4E85-BBDD-C6533755C22C}">
      <dgm:prSet/>
      <dgm:spPr/>
      <dgm:t>
        <a:bodyPr/>
        <a:lstStyle/>
        <a:p>
          <a:endParaRPr lang="en-US"/>
        </a:p>
      </dgm:t>
    </dgm:pt>
    <dgm:pt modelId="{B35A1702-4072-48F2-8551-B1D8F1604907}">
      <dgm:prSet phldrT="[Text]"/>
      <dgm:spPr/>
      <dgm:t>
        <a:bodyPr/>
        <a:lstStyle/>
        <a:p>
          <a:r>
            <a:rPr lang="en-US" dirty="0"/>
            <a:t>Mai</a:t>
          </a:r>
        </a:p>
      </dgm:t>
    </dgm:pt>
    <dgm:pt modelId="{F6276D65-E092-4225-9C0F-596A3A3B8898}" type="parTrans" cxnId="{7C67FB53-B5D8-46E7-9F25-A47F2D5A3291}">
      <dgm:prSet/>
      <dgm:spPr/>
      <dgm:t>
        <a:bodyPr/>
        <a:lstStyle/>
        <a:p>
          <a:endParaRPr lang="en-US"/>
        </a:p>
      </dgm:t>
    </dgm:pt>
    <dgm:pt modelId="{966A4721-B691-4360-ADC3-5F2E557D36C1}" type="sibTrans" cxnId="{7C67FB53-B5D8-46E7-9F25-A47F2D5A3291}">
      <dgm:prSet/>
      <dgm:spPr/>
      <dgm:t>
        <a:bodyPr/>
        <a:lstStyle/>
        <a:p>
          <a:endParaRPr lang="en-US"/>
        </a:p>
      </dgm:t>
    </dgm:pt>
    <dgm:pt modelId="{4B073ECC-DDC0-4512-A9F1-8CA8CB84A0E0}">
      <dgm:prSet phldrT="[Text]"/>
      <dgm:spPr/>
      <dgm:t>
        <a:bodyPr/>
        <a:lstStyle/>
        <a:p>
          <a:r>
            <a:rPr lang="en-US" dirty="0"/>
            <a:t>June</a:t>
          </a:r>
        </a:p>
      </dgm:t>
    </dgm:pt>
    <dgm:pt modelId="{58862AB6-53AC-464E-A576-0BC803DA80E1}" type="parTrans" cxnId="{AED21C64-BB54-4476-93CE-781841A9BF87}">
      <dgm:prSet/>
      <dgm:spPr/>
      <dgm:t>
        <a:bodyPr/>
        <a:lstStyle/>
        <a:p>
          <a:endParaRPr lang="en-US"/>
        </a:p>
      </dgm:t>
    </dgm:pt>
    <dgm:pt modelId="{0B6FAD87-2AC4-42B4-9EC6-6C5C4D5A9AEC}" type="sibTrans" cxnId="{AED21C64-BB54-4476-93CE-781841A9BF87}">
      <dgm:prSet/>
      <dgm:spPr/>
      <dgm:t>
        <a:bodyPr/>
        <a:lstStyle/>
        <a:p>
          <a:endParaRPr lang="en-US"/>
        </a:p>
      </dgm:t>
    </dgm:pt>
    <dgm:pt modelId="{8B4B6EEE-3D99-4564-A7B5-46B2548C24B4}">
      <dgm:prSet phldrT="[Text]"/>
      <dgm:spPr/>
      <dgm:t>
        <a:bodyPr/>
        <a:lstStyle/>
        <a:p>
          <a:r>
            <a:rPr lang="en-US" dirty="0"/>
            <a:t>August</a:t>
          </a:r>
        </a:p>
      </dgm:t>
    </dgm:pt>
    <dgm:pt modelId="{EFFD0068-F756-4B64-A14A-CC8776C88F10}" type="parTrans" cxnId="{15A237FC-AE88-4D53-AD39-67D744229745}">
      <dgm:prSet/>
      <dgm:spPr/>
      <dgm:t>
        <a:bodyPr/>
        <a:lstStyle/>
        <a:p>
          <a:endParaRPr lang="en-US"/>
        </a:p>
      </dgm:t>
    </dgm:pt>
    <dgm:pt modelId="{0143736E-6352-472B-A622-4DD78600044A}" type="sibTrans" cxnId="{15A237FC-AE88-4D53-AD39-67D744229745}">
      <dgm:prSet/>
      <dgm:spPr/>
      <dgm:t>
        <a:bodyPr/>
        <a:lstStyle/>
        <a:p>
          <a:endParaRPr lang="en-US"/>
        </a:p>
      </dgm:t>
    </dgm:pt>
    <dgm:pt modelId="{CD56E32A-B56E-49AF-8448-6C1F5730FB74}" type="pres">
      <dgm:prSet presAssocID="{2AF861E3-6082-41EF-9770-003E789AAA1A}" presName="Name0" presStyleCnt="0">
        <dgm:presLayoutVars>
          <dgm:dir/>
        </dgm:presLayoutVars>
      </dgm:prSet>
      <dgm:spPr/>
    </dgm:pt>
    <dgm:pt modelId="{7BA0741A-0DBA-449F-A3B1-C4ED000DF0BA}" type="pres">
      <dgm:prSet presAssocID="{C16FAB92-C783-4625-8A93-9244080102F5}" presName="parComposite" presStyleCnt="0"/>
      <dgm:spPr/>
    </dgm:pt>
    <dgm:pt modelId="{D4BDBEC5-98AA-4A0E-A297-655F3DC46289}" type="pres">
      <dgm:prSet presAssocID="{C16FAB92-C783-4625-8A93-9244080102F5}" presName="parBigCircle" presStyleLbl="node0" presStyleIdx="0" presStyleCnt="6"/>
      <dgm:spPr/>
    </dgm:pt>
    <dgm:pt modelId="{D754017C-CDE9-4813-99E7-1C8564306530}" type="pres">
      <dgm:prSet presAssocID="{C16FAB92-C783-4625-8A93-9244080102F5}" presName="parTx" presStyleLbl="revTx" presStyleIdx="0" presStyleCnt="18"/>
      <dgm:spPr/>
    </dgm:pt>
    <dgm:pt modelId="{787D932A-B86A-4177-B809-D93C0AFA1A4F}" type="pres">
      <dgm:prSet presAssocID="{C16FAB92-C783-4625-8A93-9244080102F5}" presName="bSpace" presStyleCnt="0"/>
      <dgm:spPr/>
    </dgm:pt>
    <dgm:pt modelId="{2613D577-54AB-419A-947B-F14438914A9A}" type="pres">
      <dgm:prSet presAssocID="{C16FAB92-C783-4625-8A93-9244080102F5}" presName="parBackupNorm" presStyleCnt="0"/>
      <dgm:spPr/>
    </dgm:pt>
    <dgm:pt modelId="{BE3CB295-DF7B-4474-8EE1-0BC2F98912C5}" type="pres">
      <dgm:prSet presAssocID="{90E1BA4C-9053-45A3-8A2E-ECC61B62A7D2}" presName="parSpace" presStyleCnt="0"/>
      <dgm:spPr/>
    </dgm:pt>
    <dgm:pt modelId="{EA2F6FEC-7C28-4E26-BDBA-304F3A58D56D}" type="pres">
      <dgm:prSet presAssocID="{98BF42A1-4AC8-4E9D-B801-2B2085D1FDFC}" presName="desBackupLeftNorm" presStyleCnt="0"/>
      <dgm:spPr/>
    </dgm:pt>
    <dgm:pt modelId="{8ABDEF22-BDF9-40F1-9645-F5C3AE025960}" type="pres">
      <dgm:prSet presAssocID="{98BF42A1-4AC8-4E9D-B801-2B2085D1FDFC}" presName="desComposite" presStyleCnt="0"/>
      <dgm:spPr/>
    </dgm:pt>
    <dgm:pt modelId="{D9184609-07AE-4CAC-8B11-7384D86D77F5}" type="pres">
      <dgm:prSet presAssocID="{98BF42A1-4AC8-4E9D-B801-2B2085D1FDFC}" presName="desCircle" presStyleLbl="node1" presStyleIdx="0" presStyleCnt="6"/>
      <dgm:spPr/>
    </dgm:pt>
    <dgm:pt modelId="{F3089472-E493-467C-9C1A-5787AEB912A9}" type="pres">
      <dgm:prSet presAssocID="{98BF42A1-4AC8-4E9D-B801-2B2085D1FDFC}" presName="chTx" presStyleLbl="revTx" presStyleIdx="1" presStyleCnt="18"/>
      <dgm:spPr/>
    </dgm:pt>
    <dgm:pt modelId="{2255067A-B9F0-435D-A2EF-FC5BE2C58EB8}" type="pres">
      <dgm:prSet presAssocID="{98BF42A1-4AC8-4E9D-B801-2B2085D1FDFC}" presName="desTx" presStyleLbl="revTx" presStyleIdx="2" presStyleCnt="18">
        <dgm:presLayoutVars>
          <dgm:bulletEnabled val="1"/>
        </dgm:presLayoutVars>
      </dgm:prSet>
      <dgm:spPr/>
    </dgm:pt>
    <dgm:pt modelId="{BCEEEFC7-A489-490E-BACC-E75FBFEF838D}" type="pres">
      <dgm:prSet presAssocID="{98BF42A1-4AC8-4E9D-B801-2B2085D1FDFC}" presName="desBackupRightNorm" presStyleCnt="0"/>
      <dgm:spPr/>
    </dgm:pt>
    <dgm:pt modelId="{2643B61F-11AB-4847-8547-7100E42FE990}" type="pres">
      <dgm:prSet presAssocID="{9FC35136-1220-41F7-92E3-9474BBED8CDA}" presName="desSpace" presStyleCnt="0"/>
      <dgm:spPr/>
    </dgm:pt>
    <dgm:pt modelId="{244B3A70-56E2-4174-889E-D2E197E5E588}" type="pres">
      <dgm:prSet presAssocID="{A6D1BBB5-7F1D-44A3-A111-8B80256E00CB}" presName="parComposite" presStyleCnt="0"/>
      <dgm:spPr/>
    </dgm:pt>
    <dgm:pt modelId="{64C0F702-E211-41B3-93EA-48FBCDA151FF}" type="pres">
      <dgm:prSet presAssocID="{A6D1BBB5-7F1D-44A3-A111-8B80256E00CB}" presName="parBigCircle" presStyleLbl="node0" presStyleIdx="1" presStyleCnt="6"/>
      <dgm:spPr/>
    </dgm:pt>
    <dgm:pt modelId="{4C025480-13A6-400B-A8BE-09BD6CD9DE95}" type="pres">
      <dgm:prSet presAssocID="{A6D1BBB5-7F1D-44A3-A111-8B80256E00CB}" presName="parTx" presStyleLbl="revTx" presStyleIdx="3" presStyleCnt="18"/>
      <dgm:spPr/>
    </dgm:pt>
    <dgm:pt modelId="{0D591763-A20D-45FB-9A02-1FCDCB763418}" type="pres">
      <dgm:prSet presAssocID="{A6D1BBB5-7F1D-44A3-A111-8B80256E00CB}" presName="bSpace" presStyleCnt="0"/>
      <dgm:spPr/>
    </dgm:pt>
    <dgm:pt modelId="{E8104333-DF61-4F38-952F-05732A3D58BF}" type="pres">
      <dgm:prSet presAssocID="{A6D1BBB5-7F1D-44A3-A111-8B80256E00CB}" presName="parBackupNorm" presStyleCnt="0"/>
      <dgm:spPr/>
    </dgm:pt>
    <dgm:pt modelId="{6327C249-5045-43BE-8615-33A317EF21E2}" type="pres">
      <dgm:prSet presAssocID="{8EC9FCFD-A84F-4910-A77F-B1C5214B09DB}" presName="parSpace" presStyleCnt="0"/>
      <dgm:spPr/>
    </dgm:pt>
    <dgm:pt modelId="{13D9731A-BDAF-42BB-A908-DCDC5903783E}" type="pres">
      <dgm:prSet presAssocID="{45C2290E-547C-42CC-A4E3-4C931C36BCE0}" presName="desBackupLeftNorm" presStyleCnt="0"/>
      <dgm:spPr/>
    </dgm:pt>
    <dgm:pt modelId="{8FF760E2-0B4C-481D-9B1B-A1BA45B49D86}" type="pres">
      <dgm:prSet presAssocID="{45C2290E-547C-42CC-A4E3-4C931C36BCE0}" presName="desComposite" presStyleCnt="0"/>
      <dgm:spPr/>
    </dgm:pt>
    <dgm:pt modelId="{B9D270DC-EDAC-4731-A0AA-62CED54BC9BC}" type="pres">
      <dgm:prSet presAssocID="{45C2290E-547C-42CC-A4E3-4C931C36BCE0}" presName="desCircle" presStyleLbl="node1" presStyleIdx="1" presStyleCnt="6"/>
      <dgm:spPr/>
    </dgm:pt>
    <dgm:pt modelId="{D337EE97-C16A-493D-9900-A9F1185C4572}" type="pres">
      <dgm:prSet presAssocID="{45C2290E-547C-42CC-A4E3-4C931C36BCE0}" presName="chTx" presStyleLbl="revTx" presStyleIdx="4" presStyleCnt="18"/>
      <dgm:spPr/>
    </dgm:pt>
    <dgm:pt modelId="{E28DA127-FBAA-4569-B8E3-E5BB932662A2}" type="pres">
      <dgm:prSet presAssocID="{45C2290E-547C-42CC-A4E3-4C931C36BCE0}" presName="desTx" presStyleLbl="revTx" presStyleIdx="5" presStyleCnt="18">
        <dgm:presLayoutVars>
          <dgm:bulletEnabled val="1"/>
        </dgm:presLayoutVars>
      </dgm:prSet>
      <dgm:spPr/>
    </dgm:pt>
    <dgm:pt modelId="{3B824F9B-38F7-437D-B44F-CF413D45E89B}" type="pres">
      <dgm:prSet presAssocID="{45C2290E-547C-42CC-A4E3-4C931C36BCE0}" presName="desBackupRightNorm" presStyleCnt="0"/>
      <dgm:spPr/>
    </dgm:pt>
    <dgm:pt modelId="{A7634A38-B36D-4D23-9FA0-7BA47978145B}" type="pres">
      <dgm:prSet presAssocID="{165B610E-CCBD-41B8-B46A-39735318470F}" presName="desSpace" presStyleCnt="0"/>
      <dgm:spPr/>
    </dgm:pt>
    <dgm:pt modelId="{949E8956-860A-4E90-AC01-54EEF16B7E3E}" type="pres">
      <dgm:prSet presAssocID="{829307AD-3C1A-41FC-8869-8DE041071489}" presName="parComposite" presStyleCnt="0"/>
      <dgm:spPr/>
    </dgm:pt>
    <dgm:pt modelId="{3530B945-73BB-466B-8429-892E7625EE00}" type="pres">
      <dgm:prSet presAssocID="{829307AD-3C1A-41FC-8869-8DE041071489}" presName="parBigCircle" presStyleLbl="node0" presStyleIdx="2" presStyleCnt="6"/>
      <dgm:spPr/>
    </dgm:pt>
    <dgm:pt modelId="{1ED7E1EC-C928-427D-B9A6-47FF3FE9DF43}" type="pres">
      <dgm:prSet presAssocID="{829307AD-3C1A-41FC-8869-8DE041071489}" presName="parTx" presStyleLbl="revTx" presStyleIdx="6" presStyleCnt="18"/>
      <dgm:spPr/>
    </dgm:pt>
    <dgm:pt modelId="{0C1C07FD-8A9C-48B4-A0BB-7AB6D481CA58}" type="pres">
      <dgm:prSet presAssocID="{829307AD-3C1A-41FC-8869-8DE041071489}" presName="bSpace" presStyleCnt="0"/>
      <dgm:spPr/>
    </dgm:pt>
    <dgm:pt modelId="{95D4BEDC-DA3C-4249-96D5-4B619B7A04F6}" type="pres">
      <dgm:prSet presAssocID="{829307AD-3C1A-41FC-8869-8DE041071489}" presName="parBackupNorm" presStyleCnt="0"/>
      <dgm:spPr/>
    </dgm:pt>
    <dgm:pt modelId="{98FD4D4C-C00A-4BC6-94FE-44D15D536517}" type="pres">
      <dgm:prSet presAssocID="{16E29F59-DA46-4726-BE0A-2E463673BD15}" presName="parSpace" presStyleCnt="0"/>
      <dgm:spPr/>
    </dgm:pt>
    <dgm:pt modelId="{F3C94AAE-0B85-4529-9AE0-B18FA2F86797}" type="pres">
      <dgm:prSet presAssocID="{B35A1702-4072-48F2-8551-B1D8F1604907}" presName="desBackupLeftNorm" presStyleCnt="0"/>
      <dgm:spPr/>
    </dgm:pt>
    <dgm:pt modelId="{3004C1DA-2CDA-4684-88B6-C288C132EED3}" type="pres">
      <dgm:prSet presAssocID="{B35A1702-4072-48F2-8551-B1D8F1604907}" presName="desComposite" presStyleCnt="0"/>
      <dgm:spPr/>
    </dgm:pt>
    <dgm:pt modelId="{FDD1EC23-3ADE-40FC-9AE9-7521CE3524A4}" type="pres">
      <dgm:prSet presAssocID="{B35A1702-4072-48F2-8551-B1D8F1604907}" presName="desCircle" presStyleLbl="node1" presStyleIdx="2" presStyleCnt="6"/>
      <dgm:spPr/>
    </dgm:pt>
    <dgm:pt modelId="{4D9FFD30-EC5A-4E5F-8CB7-DB8ED76323AA}" type="pres">
      <dgm:prSet presAssocID="{B35A1702-4072-48F2-8551-B1D8F1604907}" presName="chTx" presStyleLbl="revTx" presStyleIdx="7" presStyleCnt="18"/>
      <dgm:spPr/>
    </dgm:pt>
    <dgm:pt modelId="{5E88CE2B-8029-46CF-A651-7CFA5834D71F}" type="pres">
      <dgm:prSet presAssocID="{B35A1702-4072-48F2-8551-B1D8F1604907}" presName="desTx" presStyleLbl="revTx" presStyleIdx="8" presStyleCnt="18">
        <dgm:presLayoutVars>
          <dgm:bulletEnabled val="1"/>
        </dgm:presLayoutVars>
      </dgm:prSet>
      <dgm:spPr/>
    </dgm:pt>
    <dgm:pt modelId="{8C871F6F-3628-42DC-8532-DCA20C992694}" type="pres">
      <dgm:prSet presAssocID="{B35A1702-4072-48F2-8551-B1D8F1604907}" presName="desBackupRightNorm" presStyleCnt="0"/>
      <dgm:spPr/>
    </dgm:pt>
    <dgm:pt modelId="{DE7DFAEB-4F08-45BB-A91C-2BBC7FCAF5A3}" type="pres">
      <dgm:prSet presAssocID="{966A4721-B691-4360-ADC3-5F2E557D36C1}" presName="desSpace" presStyleCnt="0"/>
      <dgm:spPr/>
    </dgm:pt>
    <dgm:pt modelId="{68AA8F9A-6DAE-4501-A69B-22E351E5AA71}" type="pres">
      <dgm:prSet presAssocID="{FCD9D3CD-6CAF-4266-976E-45CC725D94B4}" presName="parComposite" presStyleCnt="0"/>
      <dgm:spPr/>
    </dgm:pt>
    <dgm:pt modelId="{27CC4613-7901-4571-84A0-10FF89C81575}" type="pres">
      <dgm:prSet presAssocID="{FCD9D3CD-6CAF-4266-976E-45CC725D94B4}" presName="parBigCircle" presStyleLbl="node0" presStyleIdx="3" presStyleCnt="6"/>
      <dgm:spPr/>
    </dgm:pt>
    <dgm:pt modelId="{1A9BFE3E-6F6D-46C8-98D3-AB58860EC50D}" type="pres">
      <dgm:prSet presAssocID="{FCD9D3CD-6CAF-4266-976E-45CC725D94B4}" presName="parTx" presStyleLbl="revTx" presStyleIdx="9" presStyleCnt="18"/>
      <dgm:spPr/>
    </dgm:pt>
    <dgm:pt modelId="{EEC6DB19-B572-4BE7-8A08-4C7192E7E20F}" type="pres">
      <dgm:prSet presAssocID="{FCD9D3CD-6CAF-4266-976E-45CC725D94B4}" presName="bSpace" presStyleCnt="0"/>
      <dgm:spPr/>
    </dgm:pt>
    <dgm:pt modelId="{BF50CC7A-2A6D-4F61-A2B4-6F8BF9B40688}" type="pres">
      <dgm:prSet presAssocID="{FCD9D3CD-6CAF-4266-976E-45CC725D94B4}" presName="parBackupNorm" presStyleCnt="0"/>
      <dgm:spPr/>
    </dgm:pt>
    <dgm:pt modelId="{09DCB08A-CC7B-4E7E-855A-E4C04CB280AF}" type="pres">
      <dgm:prSet presAssocID="{E90E7B81-8514-4CE9-A25C-017620B33FAD}" presName="parSpace" presStyleCnt="0"/>
      <dgm:spPr/>
    </dgm:pt>
    <dgm:pt modelId="{B5E2A67A-944B-4CC1-B216-7FB3F47232CE}" type="pres">
      <dgm:prSet presAssocID="{4B073ECC-DDC0-4512-A9F1-8CA8CB84A0E0}" presName="desBackupLeftNorm" presStyleCnt="0"/>
      <dgm:spPr/>
    </dgm:pt>
    <dgm:pt modelId="{B74A021E-B293-4906-85C1-83CE6DBA984E}" type="pres">
      <dgm:prSet presAssocID="{4B073ECC-DDC0-4512-A9F1-8CA8CB84A0E0}" presName="desComposite" presStyleCnt="0"/>
      <dgm:spPr/>
    </dgm:pt>
    <dgm:pt modelId="{E9FCD6AA-DBC8-42A8-B6F1-043B720F6FBC}" type="pres">
      <dgm:prSet presAssocID="{4B073ECC-DDC0-4512-A9F1-8CA8CB84A0E0}" presName="desCircle" presStyleLbl="node1" presStyleIdx="3" presStyleCnt="6"/>
      <dgm:spPr/>
    </dgm:pt>
    <dgm:pt modelId="{91493BDB-F686-47C9-ADDB-B5767FB2D94B}" type="pres">
      <dgm:prSet presAssocID="{4B073ECC-DDC0-4512-A9F1-8CA8CB84A0E0}" presName="chTx" presStyleLbl="revTx" presStyleIdx="10" presStyleCnt="18"/>
      <dgm:spPr/>
    </dgm:pt>
    <dgm:pt modelId="{9D09A5E1-F6E0-487E-9683-5B2B49ABA45C}" type="pres">
      <dgm:prSet presAssocID="{4B073ECC-DDC0-4512-A9F1-8CA8CB84A0E0}" presName="desTx" presStyleLbl="revTx" presStyleIdx="11" presStyleCnt="18">
        <dgm:presLayoutVars>
          <dgm:bulletEnabled val="1"/>
        </dgm:presLayoutVars>
      </dgm:prSet>
      <dgm:spPr/>
    </dgm:pt>
    <dgm:pt modelId="{07B6DF7A-EC73-4A33-AA77-A442AABDD005}" type="pres">
      <dgm:prSet presAssocID="{4B073ECC-DDC0-4512-A9F1-8CA8CB84A0E0}" presName="desBackupRightNorm" presStyleCnt="0"/>
      <dgm:spPr/>
    </dgm:pt>
    <dgm:pt modelId="{D0AB99DE-AD8F-4C59-9C9E-534C9B18BC90}" type="pres">
      <dgm:prSet presAssocID="{0B6FAD87-2AC4-42B4-9EC6-6C5C4D5A9AEC}" presName="desSpace" presStyleCnt="0"/>
      <dgm:spPr/>
    </dgm:pt>
    <dgm:pt modelId="{EB3CEA54-20F5-447C-BE58-862BDDDCB78B}" type="pres">
      <dgm:prSet presAssocID="{7781996F-5D62-47FB-837A-03516A582D32}" presName="parComposite" presStyleCnt="0"/>
      <dgm:spPr/>
    </dgm:pt>
    <dgm:pt modelId="{396193AD-1DEC-44FA-8568-B9C925B3925B}" type="pres">
      <dgm:prSet presAssocID="{7781996F-5D62-47FB-837A-03516A582D32}" presName="parBigCircle" presStyleLbl="node0" presStyleIdx="4" presStyleCnt="6"/>
      <dgm:spPr/>
    </dgm:pt>
    <dgm:pt modelId="{342B917A-3160-4AB1-9C9B-15273FDCD478}" type="pres">
      <dgm:prSet presAssocID="{7781996F-5D62-47FB-837A-03516A582D32}" presName="parTx" presStyleLbl="revTx" presStyleIdx="12" presStyleCnt="18"/>
      <dgm:spPr/>
    </dgm:pt>
    <dgm:pt modelId="{12F5EAF8-2D14-44F1-B446-9BB29936B45C}" type="pres">
      <dgm:prSet presAssocID="{7781996F-5D62-47FB-837A-03516A582D32}" presName="bSpace" presStyleCnt="0"/>
      <dgm:spPr/>
    </dgm:pt>
    <dgm:pt modelId="{2F6C07CF-7763-43CC-9ADD-086B16DDF0A8}" type="pres">
      <dgm:prSet presAssocID="{7781996F-5D62-47FB-837A-03516A582D32}" presName="parBackupNorm" presStyleCnt="0"/>
      <dgm:spPr/>
    </dgm:pt>
    <dgm:pt modelId="{A96C01AF-5A03-4E82-8B66-DAE84791CF5F}" type="pres">
      <dgm:prSet presAssocID="{BEBD96E1-8629-47C9-AC99-52A53FB4BB3A}" presName="parSpace" presStyleCnt="0"/>
      <dgm:spPr/>
    </dgm:pt>
    <dgm:pt modelId="{29CC6DE1-00BB-4ADA-90DE-DC960E43452C}" type="pres">
      <dgm:prSet presAssocID="{8B4B6EEE-3D99-4564-A7B5-46B2548C24B4}" presName="desBackupLeftNorm" presStyleCnt="0"/>
      <dgm:spPr/>
    </dgm:pt>
    <dgm:pt modelId="{506C5427-E6CF-44F6-BBD0-B8A57AE461E8}" type="pres">
      <dgm:prSet presAssocID="{8B4B6EEE-3D99-4564-A7B5-46B2548C24B4}" presName="desComposite" presStyleCnt="0"/>
      <dgm:spPr/>
    </dgm:pt>
    <dgm:pt modelId="{F749629B-1AB3-4D8C-BDE1-BF971F71301D}" type="pres">
      <dgm:prSet presAssocID="{8B4B6EEE-3D99-4564-A7B5-46B2548C24B4}" presName="desCircle" presStyleLbl="node1" presStyleIdx="4" presStyleCnt="6"/>
      <dgm:spPr/>
    </dgm:pt>
    <dgm:pt modelId="{438A508D-4E1C-41E2-A780-E89060DF97A9}" type="pres">
      <dgm:prSet presAssocID="{8B4B6EEE-3D99-4564-A7B5-46B2548C24B4}" presName="chTx" presStyleLbl="revTx" presStyleIdx="13" presStyleCnt="18"/>
      <dgm:spPr/>
    </dgm:pt>
    <dgm:pt modelId="{941CEC38-941C-4374-A1E2-9E71D7D4E713}" type="pres">
      <dgm:prSet presAssocID="{8B4B6EEE-3D99-4564-A7B5-46B2548C24B4}" presName="desTx" presStyleLbl="revTx" presStyleIdx="14" presStyleCnt="18">
        <dgm:presLayoutVars>
          <dgm:bulletEnabled val="1"/>
        </dgm:presLayoutVars>
      </dgm:prSet>
      <dgm:spPr/>
    </dgm:pt>
    <dgm:pt modelId="{5D10E164-88A2-48A5-8D6F-DBC9A5BA0ECB}" type="pres">
      <dgm:prSet presAssocID="{8B4B6EEE-3D99-4564-A7B5-46B2548C24B4}" presName="desBackupRightNorm" presStyleCnt="0"/>
      <dgm:spPr/>
    </dgm:pt>
    <dgm:pt modelId="{EE217D71-C4B3-4E90-9013-53987E201D45}" type="pres">
      <dgm:prSet presAssocID="{0143736E-6352-472B-A622-4DD78600044A}" presName="desSpace" presStyleCnt="0"/>
      <dgm:spPr/>
    </dgm:pt>
    <dgm:pt modelId="{49C1079E-94AA-41A8-A224-6FDE1B8EE022}" type="pres">
      <dgm:prSet presAssocID="{42F1D6BB-0B87-4765-957D-F189E580ACE5}" presName="parComposite" presStyleCnt="0"/>
      <dgm:spPr/>
    </dgm:pt>
    <dgm:pt modelId="{09B8AA72-BB44-47D8-96D9-7DDA380660D0}" type="pres">
      <dgm:prSet presAssocID="{42F1D6BB-0B87-4765-957D-F189E580ACE5}" presName="parBigCircle" presStyleLbl="node0" presStyleIdx="5" presStyleCnt="6"/>
      <dgm:spPr/>
    </dgm:pt>
    <dgm:pt modelId="{3F50E72B-90F0-47FF-BB90-AB257C780588}" type="pres">
      <dgm:prSet presAssocID="{42F1D6BB-0B87-4765-957D-F189E580ACE5}" presName="parTx" presStyleLbl="revTx" presStyleIdx="15" presStyleCnt="18"/>
      <dgm:spPr/>
    </dgm:pt>
    <dgm:pt modelId="{8A5AEE95-554C-4F15-8525-3F9659E47E64}" type="pres">
      <dgm:prSet presAssocID="{42F1D6BB-0B87-4765-957D-F189E580ACE5}" presName="bSpace" presStyleCnt="0"/>
      <dgm:spPr/>
    </dgm:pt>
    <dgm:pt modelId="{9B9CEA50-C1DE-41EE-BF21-56704938C404}" type="pres">
      <dgm:prSet presAssocID="{42F1D6BB-0B87-4765-957D-F189E580ACE5}" presName="parBackupNorm" presStyleCnt="0"/>
      <dgm:spPr/>
    </dgm:pt>
    <dgm:pt modelId="{6FA12E12-E512-429C-B6A7-546B634672F8}" type="pres">
      <dgm:prSet presAssocID="{3174CF58-B1EB-47C5-8894-A3A68A1D6F0E}" presName="parSpace" presStyleCnt="0"/>
      <dgm:spPr/>
    </dgm:pt>
    <dgm:pt modelId="{02A59584-9605-4129-B281-817E53F0E11B}" type="pres">
      <dgm:prSet presAssocID="{01D3180F-6ABF-4B54-B61C-D8358E0E1B4C}" presName="desBackupLeftNorm" presStyleCnt="0"/>
      <dgm:spPr/>
    </dgm:pt>
    <dgm:pt modelId="{3F55C71C-7B50-43CF-9179-1057D401EE57}" type="pres">
      <dgm:prSet presAssocID="{01D3180F-6ABF-4B54-B61C-D8358E0E1B4C}" presName="desComposite" presStyleCnt="0"/>
      <dgm:spPr/>
    </dgm:pt>
    <dgm:pt modelId="{AF51452C-5BE5-4C8F-8757-8B9AC01DB855}" type="pres">
      <dgm:prSet presAssocID="{01D3180F-6ABF-4B54-B61C-D8358E0E1B4C}" presName="desCircle" presStyleLbl="node1" presStyleIdx="5" presStyleCnt="6"/>
      <dgm:spPr/>
    </dgm:pt>
    <dgm:pt modelId="{4BBD458C-DDAD-4399-A38B-7771B8D4AC7F}" type="pres">
      <dgm:prSet presAssocID="{01D3180F-6ABF-4B54-B61C-D8358E0E1B4C}" presName="chTx" presStyleLbl="revTx" presStyleIdx="16" presStyleCnt="18"/>
      <dgm:spPr/>
    </dgm:pt>
    <dgm:pt modelId="{CFFC27DC-775E-4AEE-91CE-6DC8E7C63091}" type="pres">
      <dgm:prSet presAssocID="{01D3180F-6ABF-4B54-B61C-D8358E0E1B4C}" presName="desTx" presStyleLbl="revTx" presStyleIdx="17" presStyleCnt="18">
        <dgm:presLayoutVars>
          <dgm:bulletEnabled val="1"/>
        </dgm:presLayoutVars>
      </dgm:prSet>
      <dgm:spPr/>
    </dgm:pt>
    <dgm:pt modelId="{DFF12714-41CF-49C6-8670-E8FE7FFAC161}" type="pres">
      <dgm:prSet presAssocID="{01D3180F-6ABF-4B54-B61C-D8358E0E1B4C}" presName="desBackupRightNorm" presStyleCnt="0"/>
      <dgm:spPr/>
    </dgm:pt>
    <dgm:pt modelId="{F156EED4-4921-44A9-8AF9-8B996B666BE3}" type="pres">
      <dgm:prSet presAssocID="{47582EF7-F0E1-421E-BBE6-276431F21D5A}" presName="desSpace" presStyleCnt="0"/>
      <dgm:spPr/>
    </dgm:pt>
  </dgm:ptLst>
  <dgm:cxnLst>
    <dgm:cxn modelId="{8DEAF00C-5810-44B4-9BFE-018317A90F4F}" type="presOf" srcId="{B35A1702-4072-48F2-8551-B1D8F1604907}" destId="{4D9FFD30-EC5A-4E5F-8CB7-DB8ED76323AA}" srcOrd="0" destOrd="0" presId="urn:microsoft.com/office/officeart/2008/layout/CircleAccentTimeline"/>
    <dgm:cxn modelId="{29859221-F3C4-4ED3-BFD3-EEB9A662C36A}" srcId="{42F1D6BB-0B87-4765-957D-F189E580ACE5}" destId="{01D3180F-6ABF-4B54-B61C-D8358E0E1B4C}" srcOrd="0" destOrd="0" parTransId="{6A09590E-6742-49A2-BD12-CFC327461CE0}" sibTransId="{47582EF7-F0E1-421E-BBE6-276431F21D5A}"/>
    <dgm:cxn modelId="{D83A8E42-D4ED-4778-94C9-80CD7D5A9876}" type="presOf" srcId="{01D3180F-6ABF-4B54-B61C-D8358E0E1B4C}" destId="{4BBD458C-DDAD-4399-A38B-7771B8D4AC7F}" srcOrd="0" destOrd="0" presId="urn:microsoft.com/office/officeart/2008/layout/CircleAccentTimeline"/>
    <dgm:cxn modelId="{AED21C64-BB54-4476-93CE-781841A9BF87}" srcId="{FCD9D3CD-6CAF-4266-976E-45CC725D94B4}" destId="{4B073ECC-DDC0-4512-A9F1-8CA8CB84A0E0}" srcOrd="0" destOrd="0" parTransId="{58862AB6-53AC-464E-A576-0BC803DA80E1}" sibTransId="{0B6FAD87-2AC4-42B4-9EC6-6C5C4D5A9AEC}"/>
    <dgm:cxn modelId="{35AE4072-AEE2-4126-884B-D653F809FBE8}" srcId="{A6D1BBB5-7F1D-44A3-A111-8B80256E00CB}" destId="{45C2290E-547C-42CC-A4E3-4C931C36BCE0}" srcOrd="0" destOrd="0" parTransId="{EADF1760-9A38-47FD-97B6-450DB664E828}" sibTransId="{165B610E-CCBD-41B8-B46A-39735318470F}"/>
    <dgm:cxn modelId="{7C67FB53-B5D8-46E7-9F25-A47F2D5A3291}" srcId="{829307AD-3C1A-41FC-8869-8DE041071489}" destId="{B35A1702-4072-48F2-8551-B1D8F1604907}" srcOrd="0" destOrd="0" parTransId="{F6276D65-E092-4225-9C0F-596A3A3B8898}" sibTransId="{966A4721-B691-4360-ADC3-5F2E557D36C1}"/>
    <dgm:cxn modelId="{6EBD9975-85C6-43FD-8F59-8DA51749F546}" type="presOf" srcId="{98BF42A1-4AC8-4E9D-B801-2B2085D1FDFC}" destId="{F3089472-E493-467C-9C1A-5787AEB912A9}" srcOrd="0" destOrd="0" presId="urn:microsoft.com/office/officeart/2008/layout/CircleAccentTimeline"/>
    <dgm:cxn modelId="{5FF1167B-19E4-44B6-9011-49DFA8447017}" type="presOf" srcId="{829307AD-3C1A-41FC-8869-8DE041071489}" destId="{1ED7E1EC-C928-427D-B9A6-47FF3FE9DF43}" srcOrd="0" destOrd="0" presId="urn:microsoft.com/office/officeart/2008/layout/CircleAccentTimeline"/>
    <dgm:cxn modelId="{10B2BD94-E4BA-4621-B569-62934215B7AD}" srcId="{2AF861E3-6082-41EF-9770-003E789AAA1A}" destId="{FCD9D3CD-6CAF-4266-976E-45CC725D94B4}" srcOrd="3" destOrd="0" parTransId="{A3639E03-9797-4BE7-BEEB-DDAAA06AC07D}" sibTransId="{E90E7B81-8514-4CE9-A25C-017620B33FAD}"/>
    <dgm:cxn modelId="{BAAF6997-07D1-4D72-86D4-68F03B66ED9D}" srcId="{C16FAB92-C783-4625-8A93-9244080102F5}" destId="{98BF42A1-4AC8-4E9D-B801-2B2085D1FDFC}" srcOrd="0" destOrd="0" parTransId="{2D48022C-E81A-4E41-8441-CA46161DAF40}" sibTransId="{9FC35136-1220-41F7-92E3-9474BBED8CDA}"/>
    <dgm:cxn modelId="{DADD14A0-615A-497B-A66F-03FC0622F946}" type="presOf" srcId="{8B4B6EEE-3D99-4564-A7B5-46B2548C24B4}" destId="{438A508D-4E1C-41E2-A780-E89060DF97A9}" srcOrd="0" destOrd="0" presId="urn:microsoft.com/office/officeart/2008/layout/CircleAccentTimeline"/>
    <dgm:cxn modelId="{A2B327A2-B503-4917-AABD-812B464FA0CA}" type="presOf" srcId="{7781996F-5D62-47FB-837A-03516A582D32}" destId="{342B917A-3160-4AB1-9C9B-15273FDCD478}" srcOrd="0" destOrd="0" presId="urn:microsoft.com/office/officeart/2008/layout/CircleAccentTimeline"/>
    <dgm:cxn modelId="{00D644A5-F424-4321-8B0C-5B49FF7089A2}" type="presOf" srcId="{A6D1BBB5-7F1D-44A3-A111-8B80256E00CB}" destId="{4C025480-13A6-400B-A8BE-09BD6CD9DE95}" srcOrd="0" destOrd="0" presId="urn:microsoft.com/office/officeart/2008/layout/CircleAccentTimeline"/>
    <dgm:cxn modelId="{9836DBB1-F0D9-4F30-98EA-84B85783441C}" type="presOf" srcId="{FCD9D3CD-6CAF-4266-976E-45CC725D94B4}" destId="{1A9BFE3E-6F6D-46C8-98D3-AB58860EC50D}" srcOrd="0" destOrd="0" presId="urn:microsoft.com/office/officeart/2008/layout/CircleAccentTimeline"/>
    <dgm:cxn modelId="{56EC83B9-8EFE-4088-A1F6-7F200F653C99}" type="presOf" srcId="{2AF861E3-6082-41EF-9770-003E789AAA1A}" destId="{CD56E32A-B56E-49AF-8448-6C1F5730FB74}" srcOrd="0" destOrd="0" presId="urn:microsoft.com/office/officeart/2008/layout/CircleAccentTimeline"/>
    <dgm:cxn modelId="{4A84F8B9-6160-45EB-B1EA-09E97270CAEC}" srcId="{2AF861E3-6082-41EF-9770-003E789AAA1A}" destId="{829307AD-3C1A-41FC-8869-8DE041071489}" srcOrd="2" destOrd="0" parTransId="{8B2934A6-C953-4F07-947E-EF306B5074AC}" sibTransId="{16E29F59-DA46-4726-BE0A-2E463673BD15}"/>
    <dgm:cxn modelId="{D15235BB-D95F-4E85-BBDD-C6533755C22C}" srcId="{2AF861E3-6082-41EF-9770-003E789AAA1A}" destId="{42F1D6BB-0B87-4765-957D-F189E580ACE5}" srcOrd="5" destOrd="0" parTransId="{3506C884-6BBE-4EE2-9D34-1F2753A036C3}" sibTransId="{3174CF58-B1EB-47C5-8894-A3A68A1D6F0E}"/>
    <dgm:cxn modelId="{89F22ED1-D60B-44DD-9D52-36AFBD798A70}" srcId="{2AF861E3-6082-41EF-9770-003E789AAA1A}" destId="{A6D1BBB5-7F1D-44A3-A111-8B80256E00CB}" srcOrd="1" destOrd="0" parTransId="{C0DE958E-4A33-4942-9E85-BE056143C71C}" sibTransId="{8EC9FCFD-A84F-4910-A77F-B1C5214B09DB}"/>
    <dgm:cxn modelId="{A2A48DD2-FF51-42E1-9B4C-A5DF86D83DAB}" type="presOf" srcId="{42F1D6BB-0B87-4765-957D-F189E580ACE5}" destId="{3F50E72B-90F0-47FF-BB90-AB257C780588}" srcOrd="0" destOrd="0" presId="urn:microsoft.com/office/officeart/2008/layout/CircleAccentTimeline"/>
    <dgm:cxn modelId="{829061E3-79CF-4AFD-9AE9-6F95567034E3}" type="presOf" srcId="{4B073ECC-DDC0-4512-A9F1-8CA8CB84A0E0}" destId="{91493BDB-F686-47C9-ADDB-B5767FB2D94B}" srcOrd="0" destOrd="0" presId="urn:microsoft.com/office/officeart/2008/layout/CircleAccentTimeline"/>
    <dgm:cxn modelId="{32CDA3F0-C6F0-4FE7-8548-18DB38A8D34E}" srcId="{2AF861E3-6082-41EF-9770-003E789AAA1A}" destId="{7781996F-5D62-47FB-837A-03516A582D32}" srcOrd="4" destOrd="0" parTransId="{D648592C-F30D-4463-9B7A-9459B8D97DD6}" sibTransId="{BEBD96E1-8629-47C9-AC99-52A53FB4BB3A}"/>
    <dgm:cxn modelId="{D6131FF1-3AC5-4143-843F-E80279B61737}" type="presOf" srcId="{C16FAB92-C783-4625-8A93-9244080102F5}" destId="{D754017C-CDE9-4813-99E7-1C8564306530}" srcOrd="0" destOrd="0" presId="urn:microsoft.com/office/officeart/2008/layout/CircleAccentTimeline"/>
    <dgm:cxn modelId="{09AFBBF7-3034-4F31-8CD0-5E757F18F224}" srcId="{2AF861E3-6082-41EF-9770-003E789AAA1A}" destId="{C16FAB92-C783-4625-8A93-9244080102F5}" srcOrd="0" destOrd="0" parTransId="{29BC3567-CAAD-4D0D-BC43-261BDD13D40A}" sibTransId="{90E1BA4C-9053-45A3-8A2E-ECC61B62A7D2}"/>
    <dgm:cxn modelId="{05E0AAF8-F0A6-49F9-8716-2CB83993915D}" type="presOf" srcId="{45C2290E-547C-42CC-A4E3-4C931C36BCE0}" destId="{D337EE97-C16A-493D-9900-A9F1185C4572}" srcOrd="0" destOrd="0" presId="urn:microsoft.com/office/officeart/2008/layout/CircleAccentTimeline"/>
    <dgm:cxn modelId="{15A237FC-AE88-4D53-AD39-67D744229745}" srcId="{7781996F-5D62-47FB-837A-03516A582D32}" destId="{8B4B6EEE-3D99-4564-A7B5-46B2548C24B4}" srcOrd="0" destOrd="0" parTransId="{EFFD0068-F756-4B64-A14A-CC8776C88F10}" sibTransId="{0143736E-6352-472B-A622-4DD78600044A}"/>
    <dgm:cxn modelId="{E052E8FB-8232-4AE2-812A-83FB10FE1851}" type="presParOf" srcId="{CD56E32A-B56E-49AF-8448-6C1F5730FB74}" destId="{7BA0741A-0DBA-449F-A3B1-C4ED000DF0BA}" srcOrd="0" destOrd="0" presId="urn:microsoft.com/office/officeart/2008/layout/CircleAccentTimeline"/>
    <dgm:cxn modelId="{C33A7908-ADF4-45A4-804A-85F6B43D016F}" type="presParOf" srcId="{7BA0741A-0DBA-449F-A3B1-C4ED000DF0BA}" destId="{D4BDBEC5-98AA-4A0E-A297-655F3DC46289}" srcOrd="0" destOrd="0" presId="urn:microsoft.com/office/officeart/2008/layout/CircleAccentTimeline"/>
    <dgm:cxn modelId="{55FEC9A4-C8A0-4414-B292-ADDFB7D4E277}" type="presParOf" srcId="{7BA0741A-0DBA-449F-A3B1-C4ED000DF0BA}" destId="{D754017C-CDE9-4813-99E7-1C8564306530}" srcOrd="1" destOrd="0" presId="urn:microsoft.com/office/officeart/2008/layout/CircleAccentTimeline"/>
    <dgm:cxn modelId="{37563565-4FE6-4543-B6DB-23DEDF03A945}" type="presParOf" srcId="{7BA0741A-0DBA-449F-A3B1-C4ED000DF0BA}" destId="{787D932A-B86A-4177-B809-D93C0AFA1A4F}" srcOrd="2" destOrd="0" presId="urn:microsoft.com/office/officeart/2008/layout/CircleAccentTimeline"/>
    <dgm:cxn modelId="{00844606-C39E-4C51-BE75-8092D99412B7}" type="presParOf" srcId="{CD56E32A-B56E-49AF-8448-6C1F5730FB74}" destId="{2613D577-54AB-419A-947B-F14438914A9A}" srcOrd="1" destOrd="0" presId="urn:microsoft.com/office/officeart/2008/layout/CircleAccentTimeline"/>
    <dgm:cxn modelId="{7C7801FD-FF3E-4050-9CF8-E48643B35C47}" type="presParOf" srcId="{CD56E32A-B56E-49AF-8448-6C1F5730FB74}" destId="{BE3CB295-DF7B-4474-8EE1-0BC2F98912C5}" srcOrd="2" destOrd="0" presId="urn:microsoft.com/office/officeart/2008/layout/CircleAccentTimeline"/>
    <dgm:cxn modelId="{71DFBBEA-FE47-4EEF-9628-64040A759E6E}" type="presParOf" srcId="{CD56E32A-B56E-49AF-8448-6C1F5730FB74}" destId="{EA2F6FEC-7C28-4E26-BDBA-304F3A58D56D}" srcOrd="3" destOrd="0" presId="urn:microsoft.com/office/officeart/2008/layout/CircleAccentTimeline"/>
    <dgm:cxn modelId="{208F29C4-16E6-45BC-9431-5623F1B6EC1C}" type="presParOf" srcId="{CD56E32A-B56E-49AF-8448-6C1F5730FB74}" destId="{8ABDEF22-BDF9-40F1-9645-F5C3AE025960}" srcOrd="4" destOrd="0" presId="urn:microsoft.com/office/officeart/2008/layout/CircleAccentTimeline"/>
    <dgm:cxn modelId="{0CDBD1B7-F14A-471D-B2A3-FA5B8A302143}" type="presParOf" srcId="{8ABDEF22-BDF9-40F1-9645-F5C3AE025960}" destId="{D9184609-07AE-4CAC-8B11-7384D86D77F5}" srcOrd="0" destOrd="0" presId="urn:microsoft.com/office/officeart/2008/layout/CircleAccentTimeline"/>
    <dgm:cxn modelId="{E836554E-BC75-431D-8530-1FB6C935197D}" type="presParOf" srcId="{8ABDEF22-BDF9-40F1-9645-F5C3AE025960}" destId="{F3089472-E493-467C-9C1A-5787AEB912A9}" srcOrd="1" destOrd="0" presId="urn:microsoft.com/office/officeart/2008/layout/CircleAccentTimeline"/>
    <dgm:cxn modelId="{52744789-4A5C-418B-B2F7-F26278E7E436}" type="presParOf" srcId="{8ABDEF22-BDF9-40F1-9645-F5C3AE025960}" destId="{2255067A-B9F0-435D-A2EF-FC5BE2C58EB8}" srcOrd="2" destOrd="0" presId="urn:microsoft.com/office/officeart/2008/layout/CircleAccentTimeline"/>
    <dgm:cxn modelId="{065CAAC6-CE84-4F8C-B0CA-B376D6D8698F}" type="presParOf" srcId="{CD56E32A-B56E-49AF-8448-6C1F5730FB74}" destId="{BCEEEFC7-A489-490E-BACC-E75FBFEF838D}" srcOrd="5" destOrd="0" presId="urn:microsoft.com/office/officeart/2008/layout/CircleAccentTimeline"/>
    <dgm:cxn modelId="{EEF8BBCF-506A-4916-B299-4E14F196FC69}" type="presParOf" srcId="{CD56E32A-B56E-49AF-8448-6C1F5730FB74}" destId="{2643B61F-11AB-4847-8547-7100E42FE990}" srcOrd="6" destOrd="0" presId="urn:microsoft.com/office/officeart/2008/layout/CircleAccentTimeline"/>
    <dgm:cxn modelId="{BCBCBF6F-53FB-409C-A4BD-240B00D80D93}" type="presParOf" srcId="{CD56E32A-B56E-49AF-8448-6C1F5730FB74}" destId="{244B3A70-56E2-4174-889E-D2E197E5E588}" srcOrd="7" destOrd="0" presId="urn:microsoft.com/office/officeart/2008/layout/CircleAccentTimeline"/>
    <dgm:cxn modelId="{B0FC98BA-B9AA-4B3B-B9B7-6BCE54FFBA1D}" type="presParOf" srcId="{244B3A70-56E2-4174-889E-D2E197E5E588}" destId="{64C0F702-E211-41B3-93EA-48FBCDA151FF}" srcOrd="0" destOrd="0" presId="urn:microsoft.com/office/officeart/2008/layout/CircleAccentTimeline"/>
    <dgm:cxn modelId="{79B86B73-F8FA-41ED-9318-24D852C70D45}" type="presParOf" srcId="{244B3A70-56E2-4174-889E-D2E197E5E588}" destId="{4C025480-13A6-400B-A8BE-09BD6CD9DE95}" srcOrd="1" destOrd="0" presId="urn:microsoft.com/office/officeart/2008/layout/CircleAccentTimeline"/>
    <dgm:cxn modelId="{5C7A1F64-7B3B-4B1E-A1B6-28A61F1A49B2}" type="presParOf" srcId="{244B3A70-56E2-4174-889E-D2E197E5E588}" destId="{0D591763-A20D-45FB-9A02-1FCDCB763418}" srcOrd="2" destOrd="0" presId="urn:microsoft.com/office/officeart/2008/layout/CircleAccentTimeline"/>
    <dgm:cxn modelId="{7F390541-B440-43B0-86E9-D7628A3AE605}" type="presParOf" srcId="{CD56E32A-B56E-49AF-8448-6C1F5730FB74}" destId="{E8104333-DF61-4F38-952F-05732A3D58BF}" srcOrd="8" destOrd="0" presId="urn:microsoft.com/office/officeart/2008/layout/CircleAccentTimeline"/>
    <dgm:cxn modelId="{5314EC43-A0A9-4C44-BC0E-033B85B06890}" type="presParOf" srcId="{CD56E32A-B56E-49AF-8448-6C1F5730FB74}" destId="{6327C249-5045-43BE-8615-33A317EF21E2}" srcOrd="9" destOrd="0" presId="urn:microsoft.com/office/officeart/2008/layout/CircleAccentTimeline"/>
    <dgm:cxn modelId="{E730C853-46DF-4F29-AD47-7CD903F0216D}" type="presParOf" srcId="{CD56E32A-B56E-49AF-8448-6C1F5730FB74}" destId="{13D9731A-BDAF-42BB-A908-DCDC5903783E}" srcOrd="10" destOrd="0" presId="urn:microsoft.com/office/officeart/2008/layout/CircleAccentTimeline"/>
    <dgm:cxn modelId="{FFC0D6E3-6446-4371-9328-99AF925AB53B}" type="presParOf" srcId="{CD56E32A-B56E-49AF-8448-6C1F5730FB74}" destId="{8FF760E2-0B4C-481D-9B1B-A1BA45B49D86}" srcOrd="11" destOrd="0" presId="urn:microsoft.com/office/officeart/2008/layout/CircleAccentTimeline"/>
    <dgm:cxn modelId="{8DB8D989-A018-4B45-922D-B998F8DDBD27}" type="presParOf" srcId="{8FF760E2-0B4C-481D-9B1B-A1BA45B49D86}" destId="{B9D270DC-EDAC-4731-A0AA-62CED54BC9BC}" srcOrd="0" destOrd="0" presId="urn:microsoft.com/office/officeart/2008/layout/CircleAccentTimeline"/>
    <dgm:cxn modelId="{D453DEC2-DA1E-4ABE-8F45-801E4CA26675}" type="presParOf" srcId="{8FF760E2-0B4C-481D-9B1B-A1BA45B49D86}" destId="{D337EE97-C16A-493D-9900-A9F1185C4572}" srcOrd="1" destOrd="0" presId="urn:microsoft.com/office/officeart/2008/layout/CircleAccentTimeline"/>
    <dgm:cxn modelId="{C867586C-C634-4F98-87E8-D183ADF5BB86}" type="presParOf" srcId="{8FF760E2-0B4C-481D-9B1B-A1BA45B49D86}" destId="{E28DA127-FBAA-4569-B8E3-E5BB932662A2}" srcOrd="2" destOrd="0" presId="urn:microsoft.com/office/officeart/2008/layout/CircleAccentTimeline"/>
    <dgm:cxn modelId="{24F4ADDD-1E6A-4E19-8EA3-FE484713B55F}" type="presParOf" srcId="{CD56E32A-B56E-49AF-8448-6C1F5730FB74}" destId="{3B824F9B-38F7-437D-B44F-CF413D45E89B}" srcOrd="12" destOrd="0" presId="urn:microsoft.com/office/officeart/2008/layout/CircleAccentTimeline"/>
    <dgm:cxn modelId="{36D3B6D3-12B9-4748-9C02-AA76C4C81B8F}" type="presParOf" srcId="{CD56E32A-B56E-49AF-8448-6C1F5730FB74}" destId="{A7634A38-B36D-4D23-9FA0-7BA47978145B}" srcOrd="13" destOrd="0" presId="urn:microsoft.com/office/officeart/2008/layout/CircleAccentTimeline"/>
    <dgm:cxn modelId="{BAD6C72B-ED85-4F49-902F-04DEF6DDA36C}" type="presParOf" srcId="{CD56E32A-B56E-49AF-8448-6C1F5730FB74}" destId="{949E8956-860A-4E90-AC01-54EEF16B7E3E}" srcOrd="14" destOrd="0" presId="urn:microsoft.com/office/officeart/2008/layout/CircleAccentTimeline"/>
    <dgm:cxn modelId="{1A670F41-6573-4F78-AFE2-6790061055A2}" type="presParOf" srcId="{949E8956-860A-4E90-AC01-54EEF16B7E3E}" destId="{3530B945-73BB-466B-8429-892E7625EE00}" srcOrd="0" destOrd="0" presId="urn:microsoft.com/office/officeart/2008/layout/CircleAccentTimeline"/>
    <dgm:cxn modelId="{E7DAA581-3239-40F1-B352-4C2FD1BF084D}" type="presParOf" srcId="{949E8956-860A-4E90-AC01-54EEF16B7E3E}" destId="{1ED7E1EC-C928-427D-B9A6-47FF3FE9DF43}" srcOrd="1" destOrd="0" presId="urn:microsoft.com/office/officeart/2008/layout/CircleAccentTimeline"/>
    <dgm:cxn modelId="{B6B9DBDB-60B8-46D3-821E-F2FFFB5CBA43}" type="presParOf" srcId="{949E8956-860A-4E90-AC01-54EEF16B7E3E}" destId="{0C1C07FD-8A9C-48B4-A0BB-7AB6D481CA58}" srcOrd="2" destOrd="0" presId="urn:microsoft.com/office/officeart/2008/layout/CircleAccentTimeline"/>
    <dgm:cxn modelId="{332FC5DB-7FC6-455E-A987-4A982CDFBD64}" type="presParOf" srcId="{CD56E32A-B56E-49AF-8448-6C1F5730FB74}" destId="{95D4BEDC-DA3C-4249-96D5-4B619B7A04F6}" srcOrd="15" destOrd="0" presId="urn:microsoft.com/office/officeart/2008/layout/CircleAccentTimeline"/>
    <dgm:cxn modelId="{90D7485B-F1DC-49BD-8051-AB7BFFD40E71}" type="presParOf" srcId="{CD56E32A-B56E-49AF-8448-6C1F5730FB74}" destId="{98FD4D4C-C00A-4BC6-94FE-44D15D536517}" srcOrd="16" destOrd="0" presId="urn:microsoft.com/office/officeart/2008/layout/CircleAccentTimeline"/>
    <dgm:cxn modelId="{83BCAE15-7F95-4C13-9D37-82E24A6FB927}" type="presParOf" srcId="{CD56E32A-B56E-49AF-8448-6C1F5730FB74}" destId="{F3C94AAE-0B85-4529-9AE0-B18FA2F86797}" srcOrd="17" destOrd="0" presId="urn:microsoft.com/office/officeart/2008/layout/CircleAccentTimeline"/>
    <dgm:cxn modelId="{6DAC21AA-ECD1-42D2-97AF-477AD4CC258E}" type="presParOf" srcId="{CD56E32A-B56E-49AF-8448-6C1F5730FB74}" destId="{3004C1DA-2CDA-4684-88B6-C288C132EED3}" srcOrd="18" destOrd="0" presId="urn:microsoft.com/office/officeart/2008/layout/CircleAccentTimeline"/>
    <dgm:cxn modelId="{3E36EA03-B32C-4A10-A200-85DD4A946006}" type="presParOf" srcId="{3004C1DA-2CDA-4684-88B6-C288C132EED3}" destId="{FDD1EC23-3ADE-40FC-9AE9-7521CE3524A4}" srcOrd="0" destOrd="0" presId="urn:microsoft.com/office/officeart/2008/layout/CircleAccentTimeline"/>
    <dgm:cxn modelId="{C41AF0E2-8ADF-4D7D-A19E-864C69E43E35}" type="presParOf" srcId="{3004C1DA-2CDA-4684-88B6-C288C132EED3}" destId="{4D9FFD30-EC5A-4E5F-8CB7-DB8ED76323AA}" srcOrd="1" destOrd="0" presId="urn:microsoft.com/office/officeart/2008/layout/CircleAccentTimeline"/>
    <dgm:cxn modelId="{535EB35A-601D-459A-9951-F7F371B69C7C}" type="presParOf" srcId="{3004C1DA-2CDA-4684-88B6-C288C132EED3}" destId="{5E88CE2B-8029-46CF-A651-7CFA5834D71F}" srcOrd="2" destOrd="0" presId="urn:microsoft.com/office/officeart/2008/layout/CircleAccentTimeline"/>
    <dgm:cxn modelId="{D947537D-0090-4C01-AFE1-653D028C596E}" type="presParOf" srcId="{CD56E32A-B56E-49AF-8448-6C1F5730FB74}" destId="{8C871F6F-3628-42DC-8532-DCA20C992694}" srcOrd="19" destOrd="0" presId="urn:microsoft.com/office/officeart/2008/layout/CircleAccentTimeline"/>
    <dgm:cxn modelId="{36172C6D-F834-4A67-A2C8-4FEEA1DE0E79}" type="presParOf" srcId="{CD56E32A-B56E-49AF-8448-6C1F5730FB74}" destId="{DE7DFAEB-4F08-45BB-A91C-2BBC7FCAF5A3}" srcOrd="20" destOrd="0" presId="urn:microsoft.com/office/officeart/2008/layout/CircleAccentTimeline"/>
    <dgm:cxn modelId="{DDA362C3-B5B4-4523-9A10-D899FEFF3EF2}" type="presParOf" srcId="{CD56E32A-B56E-49AF-8448-6C1F5730FB74}" destId="{68AA8F9A-6DAE-4501-A69B-22E351E5AA71}" srcOrd="21" destOrd="0" presId="urn:microsoft.com/office/officeart/2008/layout/CircleAccentTimeline"/>
    <dgm:cxn modelId="{7A4AF845-7338-4A62-B51C-CA36AC462093}" type="presParOf" srcId="{68AA8F9A-6DAE-4501-A69B-22E351E5AA71}" destId="{27CC4613-7901-4571-84A0-10FF89C81575}" srcOrd="0" destOrd="0" presId="urn:microsoft.com/office/officeart/2008/layout/CircleAccentTimeline"/>
    <dgm:cxn modelId="{C8361DDA-1EAE-4436-B636-F08527E4848A}" type="presParOf" srcId="{68AA8F9A-6DAE-4501-A69B-22E351E5AA71}" destId="{1A9BFE3E-6F6D-46C8-98D3-AB58860EC50D}" srcOrd="1" destOrd="0" presId="urn:microsoft.com/office/officeart/2008/layout/CircleAccentTimeline"/>
    <dgm:cxn modelId="{3B699F08-ED5D-40CE-A7D8-13AD5C566E41}" type="presParOf" srcId="{68AA8F9A-6DAE-4501-A69B-22E351E5AA71}" destId="{EEC6DB19-B572-4BE7-8A08-4C7192E7E20F}" srcOrd="2" destOrd="0" presId="urn:microsoft.com/office/officeart/2008/layout/CircleAccentTimeline"/>
    <dgm:cxn modelId="{6E99A4D1-2BBB-419A-AAE0-43C47300EAF9}" type="presParOf" srcId="{CD56E32A-B56E-49AF-8448-6C1F5730FB74}" destId="{BF50CC7A-2A6D-4F61-A2B4-6F8BF9B40688}" srcOrd="22" destOrd="0" presId="urn:microsoft.com/office/officeart/2008/layout/CircleAccentTimeline"/>
    <dgm:cxn modelId="{42E18786-66EF-482A-9977-37DAA7B5160E}" type="presParOf" srcId="{CD56E32A-B56E-49AF-8448-6C1F5730FB74}" destId="{09DCB08A-CC7B-4E7E-855A-E4C04CB280AF}" srcOrd="23" destOrd="0" presId="urn:microsoft.com/office/officeart/2008/layout/CircleAccentTimeline"/>
    <dgm:cxn modelId="{44270397-3DE2-45D0-A0F4-0AA6E7359814}" type="presParOf" srcId="{CD56E32A-B56E-49AF-8448-6C1F5730FB74}" destId="{B5E2A67A-944B-4CC1-B216-7FB3F47232CE}" srcOrd="24" destOrd="0" presId="urn:microsoft.com/office/officeart/2008/layout/CircleAccentTimeline"/>
    <dgm:cxn modelId="{1B46C630-DDE9-4BDB-9EF7-9C48CD448924}" type="presParOf" srcId="{CD56E32A-B56E-49AF-8448-6C1F5730FB74}" destId="{B74A021E-B293-4906-85C1-83CE6DBA984E}" srcOrd="25" destOrd="0" presId="urn:microsoft.com/office/officeart/2008/layout/CircleAccentTimeline"/>
    <dgm:cxn modelId="{F45ADCA1-08D5-4697-BDF2-795C2E110DBA}" type="presParOf" srcId="{B74A021E-B293-4906-85C1-83CE6DBA984E}" destId="{E9FCD6AA-DBC8-42A8-B6F1-043B720F6FBC}" srcOrd="0" destOrd="0" presId="urn:microsoft.com/office/officeart/2008/layout/CircleAccentTimeline"/>
    <dgm:cxn modelId="{447070F4-83FD-4781-BFD6-CE51A7D266D3}" type="presParOf" srcId="{B74A021E-B293-4906-85C1-83CE6DBA984E}" destId="{91493BDB-F686-47C9-ADDB-B5767FB2D94B}" srcOrd="1" destOrd="0" presId="urn:microsoft.com/office/officeart/2008/layout/CircleAccentTimeline"/>
    <dgm:cxn modelId="{D0930402-6F77-47A7-915D-412D4837622A}" type="presParOf" srcId="{B74A021E-B293-4906-85C1-83CE6DBA984E}" destId="{9D09A5E1-F6E0-487E-9683-5B2B49ABA45C}" srcOrd="2" destOrd="0" presId="urn:microsoft.com/office/officeart/2008/layout/CircleAccentTimeline"/>
    <dgm:cxn modelId="{33BACB3E-2D58-4C51-B2F2-1594C2324E9A}" type="presParOf" srcId="{CD56E32A-B56E-49AF-8448-6C1F5730FB74}" destId="{07B6DF7A-EC73-4A33-AA77-A442AABDD005}" srcOrd="26" destOrd="0" presId="urn:microsoft.com/office/officeart/2008/layout/CircleAccentTimeline"/>
    <dgm:cxn modelId="{9CA4E141-7863-46C1-BC5B-12F586DED05B}" type="presParOf" srcId="{CD56E32A-B56E-49AF-8448-6C1F5730FB74}" destId="{D0AB99DE-AD8F-4C59-9C9E-534C9B18BC90}" srcOrd="27" destOrd="0" presId="urn:microsoft.com/office/officeart/2008/layout/CircleAccentTimeline"/>
    <dgm:cxn modelId="{F9E7D8B5-9D85-428E-9504-C28218097807}" type="presParOf" srcId="{CD56E32A-B56E-49AF-8448-6C1F5730FB74}" destId="{EB3CEA54-20F5-447C-BE58-862BDDDCB78B}" srcOrd="28" destOrd="0" presId="urn:microsoft.com/office/officeart/2008/layout/CircleAccentTimeline"/>
    <dgm:cxn modelId="{7FCA8505-D32F-4B0B-83CB-1CCE52C31DB2}" type="presParOf" srcId="{EB3CEA54-20F5-447C-BE58-862BDDDCB78B}" destId="{396193AD-1DEC-44FA-8568-B9C925B3925B}" srcOrd="0" destOrd="0" presId="urn:microsoft.com/office/officeart/2008/layout/CircleAccentTimeline"/>
    <dgm:cxn modelId="{F9D8EF37-63B2-4088-B46E-30B7D469C3B2}" type="presParOf" srcId="{EB3CEA54-20F5-447C-BE58-862BDDDCB78B}" destId="{342B917A-3160-4AB1-9C9B-15273FDCD478}" srcOrd="1" destOrd="0" presId="urn:microsoft.com/office/officeart/2008/layout/CircleAccentTimeline"/>
    <dgm:cxn modelId="{DCB9791B-22C3-4D19-8C3F-204A7C5F8956}" type="presParOf" srcId="{EB3CEA54-20F5-447C-BE58-862BDDDCB78B}" destId="{12F5EAF8-2D14-44F1-B446-9BB29936B45C}" srcOrd="2" destOrd="0" presId="urn:microsoft.com/office/officeart/2008/layout/CircleAccentTimeline"/>
    <dgm:cxn modelId="{BF8851B9-3AF3-4153-B472-3336B4AEF30D}" type="presParOf" srcId="{CD56E32A-B56E-49AF-8448-6C1F5730FB74}" destId="{2F6C07CF-7763-43CC-9ADD-086B16DDF0A8}" srcOrd="29" destOrd="0" presId="urn:microsoft.com/office/officeart/2008/layout/CircleAccentTimeline"/>
    <dgm:cxn modelId="{C618BC9D-0134-4260-A3BB-F5B96395BB8E}" type="presParOf" srcId="{CD56E32A-B56E-49AF-8448-6C1F5730FB74}" destId="{A96C01AF-5A03-4E82-8B66-DAE84791CF5F}" srcOrd="30" destOrd="0" presId="urn:microsoft.com/office/officeart/2008/layout/CircleAccentTimeline"/>
    <dgm:cxn modelId="{2149D40B-9948-4F48-A49D-E9AB4DBEC480}" type="presParOf" srcId="{CD56E32A-B56E-49AF-8448-6C1F5730FB74}" destId="{29CC6DE1-00BB-4ADA-90DE-DC960E43452C}" srcOrd="31" destOrd="0" presId="urn:microsoft.com/office/officeart/2008/layout/CircleAccentTimeline"/>
    <dgm:cxn modelId="{3825C9DB-57BA-4164-9E4E-34BBE91D2CA8}" type="presParOf" srcId="{CD56E32A-B56E-49AF-8448-6C1F5730FB74}" destId="{506C5427-E6CF-44F6-BBD0-B8A57AE461E8}" srcOrd="32" destOrd="0" presId="urn:microsoft.com/office/officeart/2008/layout/CircleAccentTimeline"/>
    <dgm:cxn modelId="{89634812-CD0E-4A5C-AAB6-D49996D17F3C}" type="presParOf" srcId="{506C5427-E6CF-44F6-BBD0-B8A57AE461E8}" destId="{F749629B-1AB3-4D8C-BDE1-BF971F71301D}" srcOrd="0" destOrd="0" presId="urn:microsoft.com/office/officeart/2008/layout/CircleAccentTimeline"/>
    <dgm:cxn modelId="{9792BBEE-89E8-424E-B600-8CF324C5FE99}" type="presParOf" srcId="{506C5427-E6CF-44F6-BBD0-B8A57AE461E8}" destId="{438A508D-4E1C-41E2-A780-E89060DF97A9}" srcOrd="1" destOrd="0" presId="urn:microsoft.com/office/officeart/2008/layout/CircleAccentTimeline"/>
    <dgm:cxn modelId="{A39AE838-6380-4CA5-8A78-973B833CD22D}" type="presParOf" srcId="{506C5427-E6CF-44F6-BBD0-B8A57AE461E8}" destId="{941CEC38-941C-4374-A1E2-9E71D7D4E713}" srcOrd="2" destOrd="0" presId="urn:microsoft.com/office/officeart/2008/layout/CircleAccentTimeline"/>
    <dgm:cxn modelId="{A18D894C-692F-4FF1-A814-65C1A51506C2}" type="presParOf" srcId="{CD56E32A-B56E-49AF-8448-6C1F5730FB74}" destId="{5D10E164-88A2-48A5-8D6F-DBC9A5BA0ECB}" srcOrd="33" destOrd="0" presId="urn:microsoft.com/office/officeart/2008/layout/CircleAccentTimeline"/>
    <dgm:cxn modelId="{71E2D264-E898-47FE-81CD-50D51CA71CB6}" type="presParOf" srcId="{CD56E32A-B56E-49AF-8448-6C1F5730FB74}" destId="{EE217D71-C4B3-4E90-9013-53987E201D45}" srcOrd="34" destOrd="0" presId="urn:microsoft.com/office/officeart/2008/layout/CircleAccentTimeline"/>
    <dgm:cxn modelId="{6C6823F0-9B41-4CEF-891A-9FC044A3BC0E}" type="presParOf" srcId="{CD56E32A-B56E-49AF-8448-6C1F5730FB74}" destId="{49C1079E-94AA-41A8-A224-6FDE1B8EE022}" srcOrd="35" destOrd="0" presId="urn:microsoft.com/office/officeart/2008/layout/CircleAccentTimeline"/>
    <dgm:cxn modelId="{15AE9FEB-50E3-4E2B-96E4-E092D4948B51}" type="presParOf" srcId="{49C1079E-94AA-41A8-A224-6FDE1B8EE022}" destId="{09B8AA72-BB44-47D8-96D9-7DDA380660D0}" srcOrd="0" destOrd="0" presId="urn:microsoft.com/office/officeart/2008/layout/CircleAccentTimeline"/>
    <dgm:cxn modelId="{A2761853-15BC-47CF-B957-A789F31AF2B3}" type="presParOf" srcId="{49C1079E-94AA-41A8-A224-6FDE1B8EE022}" destId="{3F50E72B-90F0-47FF-BB90-AB257C780588}" srcOrd="1" destOrd="0" presId="urn:microsoft.com/office/officeart/2008/layout/CircleAccentTimeline"/>
    <dgm:cxn modelId="{A713C740-AA9C-4261-8194-948A787E6C5F}" type="presParOf" srcId="{49C1079E-94AA-41A8-A224-6FDE1B8EE022}" destId="{8A5AEE95-554C-4F15-8525-3F9659E47E64}" srcOrd="2" destOrd="0" presId="urn:microsoft.com/office/officeart/2008/layout/CircleAccentTimeline"/>
    <dgm:cxn modelId="{C646B423-C7C1-49B5-A108-C2E47BF97F1B}" type="presParOf" srcId="{CD56E32A-B56E-49AF-8448-6C1F5730FB74}" destId="{9B9CEA50-C1DE-41EE-BF21-56704938C404}" srcOrd="36" destOrd="0" presId="urn:microsoft.com/office/officeart/2008/layout/CircleAccentTimeline"/>
    <dgm:cxn modelId="{23B991FD-A2F5-460F-BF4E-ECA3055AE831}" type="presParOf" srcId="{CD56E32A-B56E-49AF-8448-6C1F5730FB74}" destId="{6FA12E12-E512-429C-B6A7-546B634672F8}" srcOrd="37" destOrd="0" presId="urn:microsoft.com/office/officeart/2008/layout/CircleAccentTimeline"/>
    <dgm:cxn modelId="{02E4B6CE-B3B9-4527-8A9F-DF70FAED9A98}" type="presParOf" srcId="{CD56E32A-B56E-49AF-8448-6C1F5730FB74}" destId="{02A59584-9605-4129-B281-817E53F0E11B}" srcOrd="38" destOrd="0" presId="urn:microsoft.com/office/officeart/2008/layout/CircleAccentTimeline"/>
    <dgm:cxn modelId="{730E5EAE-9343-44BA-96AB-4BC9A5502D84}" type="presParOf" srcId="{CD56E32A-B56E-49AF-8448-6C1F5730FB74}" destId="{3F55C71C-7B50-43CF-9179-1057D401EE57}" srcOrd="39" destOrd="0" presId="urn:microsoft.com/office/officeart/2008/layout/CircleAccentTimeline"/>
    <dgm:cxn modelId="{77C29BB5-7AC3-49DD-9827-EB27A6B016AA}" type="presParOf" srcId="{3F55C71C-7B50-43CF-9179-1057D401EE57}" destId="{AF51452C-5BE5-4C8F-8757-8B9AC01DB855}" srcOrd="0" destOrd="0" presId="urn:microsoft.com/office/officeart/2008/layout/CircleAccentTimeline"/>
    <dgm:cxn modelId="{9A40D2AA-E788-4E73-8942-90389AE75631}" type="presParOf" srcId="{3F55C71C-7B50-43CF-9179-1057D401EE57}" destId="{4BBD458C-DDAD-4399-A38B-7771B8D4AC7F}" srcOrd="1" destOrd="0" presId="urn:microsoft.com/office/officeart/2008/layout/CircleAccentTimeline"/>
    <dgm:cxn modelId="{902E90C4-8A8A-41BF-9F85-720AB4D777F8}" type="presParOf" srcId="{3F55C71C-7B50-43CF-9179-1057D401EE57}" destId="{CFFC27DC-775E-4AEE-91CE-6DC8E7C63091}" srcOrd="2" destOrd="0" presId="urn:microsoft.com/office/officeart/2008/layout/CircleAccentTimeline"/>
    <dgm:cxn modelId="{2478F3B3-B9AA-49B9-ADF3-3635B2634155}" type="presParOf" srcId="{CD56E32A-B56E-49AF-8448-6C1F5730FB74}" destId="{DFF12714-41CF-49C6-8670-E8FE7FFAC161}" srcOrd="40" destOrd="0" presId="urn:microsoft.com/office/officeart/2008/layout/CircleAccentTimeline"/>
    <dgm:cxn modelId="{9A98DA82-33AF-4F59-8E8B-CCAB018B72C2}" type="presParOf" srcId="{CD56E32A-B56E-49AF-8448-6C1F5730FB74}" destId="{F156EED4-4921-44A9-8AF9-8B996B666BE3}" srcOrd="4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C7752-2A83-45A3-A1F6-A2DC30307921}">
      <dsp:nvSpPr>
        <dsp:cNvPr id="0" name=""/>
        <dsp:cNvSpPr/>
      </dsp:nvSpPr>
      <dsp:spPr>
        <a:xfrm>
          <a:off x="1372671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FH-Prof. Dipl.-Ing. Dr. Wolfgang Werth</a:t>
          </a:r>
        </a:p>
      </dsp:txBody>
      <dsp:txXfrm>
        <a:off x="1783990" y="1096641"/>
        <a:ext cx="2159426" cy="1714687"/>
      </dsp:txXfrm>
    </dsp:sp>
    <dsp:sp modelId="{0E0D855B-D127-49A8-B309-8B3E733384D5}">
      <dsp:nvSpPr>
        <dsp:cNvPr id="0" name=""/>
        <dsp:cNvSpPr/>
      </dsp:nvSpPr>
      <dsp:spPr>
        <a:xfrm>
          <a:off x="1372671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Heinz-Peter </a:t>
          </a:r>
          <a:r>
            <a:rPr lang="de-DE" sz="1800" kern="1200" dirty="0" err="1">
              <a:latin typeface="+mj-lt"/>
            </a:rPr>
            <a:t>Liechtenecker</a:t>
          </a:r>
          <a:r>
            <a:rPr lang="de-DE" sz="1800" kern="1200" dirty="0">
              <a:latin typeface="+mj-lt"/>
            </a:rPr>
            <a:t>, </a:t>
          </a:r>
          <a:r>
            <a:rPr lang="de-DE" sz="1800" kern="1200" dirty="0" err="1">
              <a:latin typeface="+mj-lt"/>
            </a:rPr>
            <a:t>BSc</a:t>
          </a:r>
          <a:r>
            <a:rPr lang="de-DE" sz="1800" kern="1200" dirty="0">
              <a:latin typeface="+mj-lt"/>
            </a:rPr>
            <a:t> </a:t>
          </a:r>
          <a:r>
            <a:rPr lang="de-DE" sz="1800" kern="1200" dirty="0" err="1">
              <a:latin typeface="+mj-lt"/>
            </a:rPr>
            <a:t>MSc</a:t>
          </a:r>
          <a:r>
            <a:rPr lang="de-DE" sz="1800" kern="1200">
              <a:latin typeface="+mj-lt"/>
            </a:rPr>
            <a:t> </a:t>
          </a:r>
          <a:r>
            <a:rPr lang="de-DE" sz="1800" kern="1200" dirty="0">
              <a:latin typeface="+mj-lt"/>
            </a:rPr>
            <a:t> </a:t>
          </a:r>
        </a:p>
      </dsp:txBody>
      <dsp:txXfrm>
        <a:off x="1783990" y="2811328"/>
        <a:ext cx="2159426" cy="1714687"/>
      </dsp:txXfrm>
    </dsp:sp>
    <dsp:sp modelId="{9E6C90EC-A267-43F3-99F8-E784E4831D7C}">
      <dsp:nvSpPr>
        <dsp:cNvPr id="0" name=""/>
        <dsp:cNvSpPr/>
      </dsp:nvSpPr>
      <dsp:spPr>
        <a:xfrm>
          <a:off x="1607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solidFill>
              <a:srgbClr val="010000"/>
            </a:solidFill>
            <a:latin typeface="Calibri"/>
            <a:cs typeface="Calibri"/>
          </a:endParaRPr>
        </a:p>
      </dsp:txBody>
      <dsp:txXfrm>
        <a:off x="252592" y="662094"/>
        <a:ext cx="1211860" cy="1211860"/>
      </dsp:txXfrm>
    </dsp:sp>
    <dsp:sp modelId="{C322394C-041A-4C17-B608-64E6BD0BDACC}">
      <dsp:nvSpPr>
        <dsp:cNvPr id="0" name=""/>
        <dsp:cNvSpPr/>
      </dsp:nvSpPr>
      <dsp:spPr>
        <a:xfrm>
          <a:off x="5657247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  <a:cs typeface="Calibri"/>
            </a:rPr>
            <a:t>Gregor Fritz</a:t>
          </a:r>
        </a:p>
      </dsp:txBody>
      <dsp:txXfrm>
        <a:off x="6068566" y="1096641"/>
        <a:ext cx="2159426" cy="1714687"/>
      </dsp:txXfrm>
    </dsp:sp>
    <dsp:sp modelId="{73FF1C27-9381-4A7F-BC30-9BA4A6E941BA}">
      <dsp:nvSpPr>
        <dsp:cNvPr id="0" name=""/>
        <dsp:cNvSpPr/>
      </dsp:nvSpPr>
      <dsp:spPr>
        <a:xfrm>
          <a:off x="5658854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Laurenz </a:t>
          </a:r>
          <a:r>
            <a:rPr lang="de-DE" sz="1800" kern="1200" dirty="0" err="1">
              <a:latin typeface="+mj-lt"/>
            </a:rPr>
            <a:t>Hundgeburth</a:t>
          </a:r>
          <a:endParaRPr lang="de-DE" sz="1800" kern="1200" dirty="0">
            <a:latin typeface="+mj-lt"/>
          </a:endParaRPr>
        </a:p>
      </dsp:txBody>
      <dsp:txXfrm>
        <a:off x="6070173" y="2811328"/>
        <a:ext cx="2159426" cy="1714687"/>
      </dsp:txXfrm>
    </dsp:sp>
    <dsp:sp modelId="{CBFF8E0F-55B3-4B82-88CC-FBD02B197913}">
      <dsp:nvSpPr>
        <dsp:cNvPr id="0" name=""/>
        <dsp:cNvSpPr/>
      </dsp:nvSpPr>
      <dsp:spPr>
        <a:xfrm>
          <a:off x="4286183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latin typeface="+mj-lt"/>
          </a:endParaRPr>
        </a:p>
      </dsp:txBody>
      <dsp:txXfrm>
        <a:off x="4537168" y="662094"/>
        <a:ext cx="1211860" cy="1211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BEC5-98AA-4A0E-A297-655F3DC46289}">
      <dsp:nvSpPr>
        <dsp:cNvPr id="0" name=""/>
        <dsp:cNvSpPr/>
      </dsp:nvSpPr>
      <dsp:spPr>
        <a:xfrm>
          <a:off x="3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54017C-CDE9-4813-99E7-1C8564306530}">
      <dsp:nvSpPr>
        <dsp:cNvPr id="0" name=""/>
        <dsp:cNvSpPr/>
      </dsp:nvSpPr>
      <dsp:spPr>
        <a:xfrm rot="17700000">
          <a:off x="276670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PM</a:t>
          </a:r>
        </a:p>
      </dsp:txBody>
      <dsp:txXfrm>
        <a:off x="276670" y="486776"/>
        <a:ext cx="975959" cy="470336"/>
      </dsp:txXfrm>
    </dsp:sp>
    <dsp:sp modelId="{D9184609-07AE-4CAC-8B11-7384D86D77F5}">
      <dsp:nvSpPr>
        <dsp:cNvPr id="0" name=""/>
        <dsp:cNvSpPr/>
      </dsp:nvSpPr>
      <dsp:spPr>
        <a:xfrm>
          <a:off x="84426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089472-E493-467C-9C1A-5787AEB912A9}">
      <dsp:nvSpPr>
        <dsp:cNvPr id="0" name=""/>
        <dsp:cNvSpPr/>
      </dsp:nvSpPr>
      <dsp:spPr>
        <a:xfrm rot="17700000">
          <a:off x="36162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March</a:t>
          </a:r>
        </a:p>
      </dsp:txBody>
      <dsp:txXfrm>
        <a:off x="361624" y="1882773"/>
        <a:ext cx="844250" cy="407066"/>
      </dsp:txXfrm>
    </dsp:sp>
    <dsp:sp modelId="{2255067A-B9F0-435D-A2EF-FC5BE2C58EB8}">
      <dsp:nvSpPr>
        <dsp:cNvPr id="0" name=""/>
        <dsp:cNvSpPr/>
      </dsp:nvSpPr>
      <dsp:spPr>
        <a:xfrm rot="17700000">
          <a:off x="89017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0F702-E211-41B3-93EA-48FBCDA151FF}">
      <dsp:nvSpPr>
        <dsp:cNvPr id="0" name=""/>
        <dsp:cNvSpPr/>
      </dsp:nvSpPr>
      <dsp:spPr>
        <a:xfrm>
          <a:off x="131091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25480-13A6-400B-A8BE-09BD6CD9DE95}">
      <dsp:nvSpPr>
        <dsp:cNvPr id="0" name=""/>
        <dsp:cNvSpPr/>
      </dsp:nvSpPr>
      <dsp:spPr>
        <a:xfrm rot="17700000">
          <a:off x="1587550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Feasibility Study</a:t>
          </a:r>
        </a:p>
      </dsp:txBody>
      <dsp:txXfrm>
        <a:off x="1587550" y="486776"/>
        <a:ext cx="975959" cy="470336"/>
      </dsp:txXfrm>
    </dsp:sp>
    <dsp:sp modelId="{B9D270DC-EDAC-4731-A0AA-62CED54BC9BC}">
      <dsp:nvSpPr>
        <dsp:cNvPr id="0" name=""/>
        <dsp:cNvSpPr/>
      </dsp:nvSpPr>
      <dsp:spPr>
        <a:xfrm>
          <a:off x="215514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37EE97-C16A-493D-9900-A9F1185C4572}">
      <dsp:nvSpPr>
        <dsp:cNvPr id="0" name=""/>
        <dsp:cNvSpPr/>
      </dsp:nvSpPr>
      <dsp:spPr>
        <a:xfrm rot="17700000">
          <a:off x="167250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April</a:t>
          </a:r>
        </a:p>
      </dsp:txBody>
      <dsp:txXfrm>
        <a:off x="1672504" y="1882773"/>
        <a:ext cx="844250" cy="407066"/>
      </dsp:txXfrm>
    </dsp:sp>
    <dsp:sp modelId="{E28DA127-FBAA-4569-B8E3-E5BB932662A2}">
      <dsp:nvSpPr>
        <dsp:cNvPr id="0" name=""/>
        <dsp:cNvSpPr/>
      </dsp:nvSpPr>
      <dsp:spPr>
        <a:xfrm rot="17700000">
          <a:off x="220105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0B945-73BB-466B-8429-892E7625EE00}">
      <dsp:nvSpPr>
        <dsp:cNvPr id="0" name=""/>
        <dsp:cNvSpPr/>
      </dsp:nvSpPr>
      <dsp:spPr>
        <a:xfrm>
          <a:off x="262179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D7E1EC-C928-427D-B9A6-47FF3FE9DF43}">
      <dsp:nvSpPr>
        <dsp:cNvPr id="0" name=""/>
        <dsp:cNvSpPr/>
      </dsp:nvSpPr>
      <dsp:spPr>
        <a:xfrm rot="17700000">
          <a:off x="289842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Camera</a:t>
          </a:r>
        </a:p>
      </dsp:txBody>
      <dsp:txXfrm>
        <a:off x="2898429" y="486776"/>
        <a:ext cx="975959" cy="470336"/>
      </dsp:txXfrm>
    </dsp:sp>
    <dsp:sp modelId="{FDD1EC23-3ADE-40FC-9AE9-7521CE3524A4}">
      <dsp:nvSpPr>
        <dsp:cNvPr id="0" name=""/>
        <dsp:cNvSpPr/>
      </dsp:nvSpPr>
      <dsp:spPr>
        <a:xfrm>
          <a:off x="346602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9FFD30-EC5A-4E5F-8CB7-DB8ED76323AA}">
      <dsp:nvSpPr>
        <dsp:cNvPr id="0" name=""/>
        <dsp:cNvSpPr/>
      </dsp:nvSpPr>
      <dsp:spPr>
        <a:xfrm rot="17700000">
          <a:off x="298338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Mai</a:t>
          </a:r>
        </a:p>
      </dsp:txBody>
      <dsp:txXfrm>
        <a:off x="2983384" y="1882773"/>
        <a:ext cx="844250" cy="407066"/>
      </dsp:txXfrm>
    </dsp:sp>
    <dsp:sp modelId="{5E88CE2B-8029-46CF-A651-7CFA5834D71F}">
      <dsp:nvSpPr>
        <dsp:cNvPr id="0" name=""/>
        <dsp:cNvSpPr/>
      </dsp:nvSpPr>
      <dsp:spPr>
        <a:xfrm rot="17700000">
          <a:off x="351193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C4613-7901-4571-84A0-10FF89C81575}">
      <dsp:nvSpPr>
        <dsp:cNvPr id="0" name=""/>
        <dsp:cNvSpPr/>
      </dsp:nvSpPr>
      <dsp:spPr>
        <a:xfrm>
          <a:off x="393267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9BFE3E-6F6D-46C8-98D3-AB58860EC50D}">
      <dsp:nvSpPr>
        <dsp:cNvPr id="0" name=""/>
        <dsp:cNvSpPr/>
      </dsp:nvSpPr>
      <dsp:spPr>
        <a:xfrm rot="17700000">
          <a:off x="420930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Acquisition</a:t>
          </a:r>
        </a:p>
      </dsp:txBody>
      <dsp:txXfrm>
        <a:off x="4209309" y="486776"/>
        <a:ext cx="975959" cy="470336"/>
      </dsp:txXfrm>
    </dsp:sp>
    <dsp:sp modelId="{E9FCD6AA-DBC8-42A8-B6F1-043B720F6FBC}">
      <dsp:nvSpPr>
        <dsp:cNvPr id="0" name=""/>
        <dsp:cNvSpPr/>
      </dsp:nvSpPr>
      <dsp:spPr>
        <a:xfrm>
          <a:off x="477690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493BDB-F686-47C9-ADDB-B5767FB2D94B}">
      <dsp:nvSpPr>
        <dsp:cNvPr id="0" name=""/>
        <dsp:cNvSpPr/>
      </dsp:nvSpPr>
      <dsp:spPr>
        <a:xfrm rot="17700000">
          <a:off x="429426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June</a:t>
          </a:r>
        </a:p>
      </dsp:txBody>
      <dsp:txXfrm>
        <a:off x="4294264" y="1882773"/>
        <a:ext cx="844250" cy="407066"/>
      </dsp:txXfrm>
    </dsp:sp>
    <dsp:sp modelId="{9D09A5E1-F6E0-487E-9683-5B2B49ABA45C}">
      <dsp:nvSpPr>
        <dsp:cNvPr id="0" name=""/>
        <dsp:cNvSpPr/>
      </dsp:nvSpPr>
      <dsp:spPr>
        <a:xfrm rot="17700000">
          <a:off x="482281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193AD-1DEC-44FA-8568-B9C925B3925B}">
      <dsp:nvSpPr>
        <dsp:cNvPr id="0" name=""/>
        <dsp:cNvSpPr/>
      </dsp:nvSpPr>
      <dsp:spPr>
        <a:xfrm>
          <a:off x="524355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2B917A-3160-4AB1-9C9B-15273FDCD478}">
      <dsp:nvSpPr>
        <dsp:cNvPr id="0" name=""/>
        <dsp:cNvSpPr/>
      </dsp:nvSpPr>
      <dsp:spPr>
        <a:xfrm rot="17700000">
          <a:off x="552018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Training</a:t>
          </a:r>
        </a:p>
      </dsp:txBody>
      <dsp:txXfrm>
        <a:off x="5520189" y="486776"/>
        <a:ext cx="975959" cy="470336"/>
      </dsp:txXfrm>
    </dsp:sp>
    <dsp:sp modelId="{F749629B-1AB3-4D8C-BDE1-BF971F71301D}">
      <dsp:nvSpPr>
        <dsp:cNvPr id="0" name=""/>
        <dsp:cNvSpPr/>
      </dsp:nvSpPr>
      <dsp:spPr>
        <a:xfrm>
          <a:off x="6087787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8A508D-4E1C-41E2-A780-E89060DF97A9}">
      <dsp:nvSpPr>
        <dsp:cNvPr id="0" name=""/>
        <dsp:cNvSpPr/>
      </dsp:nvSpPr>
      <dsp:spPr>
        <a:xfrm rot="17700000">
          <a:off x="5605143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August</a:t>
          </a:r>
        </a:p>
      </dsp:txBody>
      <dsp:txXfrm>
        <a:off x="5605143" y="1882773"/>
        <a:ext cx="844250" cy="407066"/>
      </dsp:txXfrm>
    </dsp:sp>
    <dsp:sp modelId="{941CEC38-941C-4374-A1E2-9E71D7D4E713}">
      <dsp:nvSpPr>
        <dsp:cNvPr id="0" name=""/>
        <dsp:cNvSpPr/>
      </dsp:nvSpPr>
      <dsp:spPr>
        <a:xfrm rot="17700000">
          <a:off x="6133694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8AA72-BB44-47D8-96D9-7DDA380660D0}">
      <dsp:nvSpPr>
        <dsp:cNvPr id="0" name=""/>
        <dsp:cNvSpPr/>
      </dsp:nvSpPr>
      <dsp:spPr>
        <a:xfrm>
          <a:off x="655443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50E72B-90F0-47FF-BB90-AB257C780588}">
      <dsp:nvSpPr>
        <dsp:cNvPr id="0" name=""/>
        <dsp:cNvSpPr/>
      </dsp:nvSpPr>
      <dsp:spPr>
        <a:xfrm rot="17700000">
          <a:off x="683106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Tests</a:t>
          </a:r>
        </a:p>
      </dsp:txBody>
      <dsp:txXfrm>
        <a:off x="6831069" y="486776"/>
        <a:ext cx="975959" cy="470336"/>
      </dsp:txXfrm>
    </dsp:sp>
    <dsp:sp modelId="{AF51452C-5BE5-4C8F-8757-8B9AC01DB855}">
      <dsp:nvSpPr>
        <dsp:cNvPr id="0" name=""/>
        <dsp:cNvSpPr/>
      </dsp:nvSpPr>
      <dsp:spPr>
        <a:xfrm>
          <a:off x="7398667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BD458C-DDAD-4399-A38B-7771B8D4AC7F}">
      <dsp:nvSpPr>
        <dsp:cNvPr id="0" name=""/>
        <dsp:cNvSpPr/>
      </dsp:nvSpPr>
      <dsp:spPr>
        <a:xfrm rot="17700000">
          <a:off x="6916023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September</a:t>
          </a:r>
        </a:p>
      </dsp:txBody>
      <dsp:txXfrm>
        <a:off x="6916023" y="1882773"/>
        <a:ext cx="844250" cy="407066"/>
      </dsp:txXfrm>
    </dsp:sp>
    <dsp:sp modelId="{CFFC27DC-775E-4AEE-91CE-6DC8E7C63091}">
      <dsp:nvSpPr>
        <dsp:cNvPr id="0" name=""/>
        <dsp:cNvSpPr/>
      </dsp:nvSpPr>
      <dsp:spPr>
        <a:xfrm rot="17700000">
          <a:off x="7444574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68D2-123E-4938-85D8-3AD165EBC26D}" type="datetimeFigureOut">
              <a:rPr lang="de-DE" smtClean="0"/>
              <a:t>23.06.2019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2F17-84BF-4CE5-84A1-CA8092E30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52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40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25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57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rcRect l="2822" t="8334" r="941"/>
          <a:stretch>
            <a:fillRect/>
          </a:stretch>
        </p:blipFill>
        <p:spPr>
          <a:xfrm>
            <a:off x="-18108" y="-55251"/>
            <a:ext cx="9207755" cy="6929126"/>
          </a:xfrm>
          <a:prstGeom prst="rect">
            <a:avLst/>
          </a:prstGeom>
        </p:spPr>
      </p:pic>
      <p:sp>
        <p:nvSpPr>
          <p:cNvPr id="8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026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 b="1" cap="all" baseline="0">
                <a:solidFill>
                  <a:srgbClr val="CC0000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178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rcRect l="1817"/>
          <a:stretch>
            <a:fillRect/>
          </a:stretch>
        </p:blipFill>
        <p:spPr>
          <a:xfrm>
            <a:off x="1097" y="6102096"/>
            <a:ext cx="4863003" cy="7559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3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 b="1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3403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1197864"/>
            <a:ext cx="4044462" cy="492830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457201" y="100584"/>
            <a:ext cx="5870447" cy="88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625830" y="1197865"/>
            <a:ext cx="4044462" cy="492830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2602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2060851"/>
            <a:ext cx="3317173" cy="4065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itchFamily="34" charset="0"/>
              <a:buNone/>
              <a:defRPr sz="1900">
                <a:solidFill>
                  <a:schemeClr val="tx1"/>
                </a:solidFill>
                <a:latin typeface="Century Gothic" pitchFamily="34" charset="0"/>
              </a:defRPr>
            </a:lvl1pPr>
            <a:lvl2pPr marL="336550" indent="0">
              <a:buFont typeface="Arial" pitchFamily="34" charset="0"/>
              <a:buNone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576263" indent="0">
              <a:buFont typeface="Arial" pitchFamily="34" charset="0"/>
              <a:buNone/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844550" indent="0">
              <a:buFont typeface="Arial" pitchFamily="34" charset="0"/>
              <a:buNone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112838" indent="0">
              <a:buFont typeface="Arial" pitchFamily="34" charset="0"/>
              <a:buNone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3907311" y="1196754"/>
            <a:ext cx="4762980" cy="4929411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457201" y="1196751"/>
            <a:ext cx="3317172" cy="864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1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0007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929" y="5229200"/>
            <a:ext cx="8113599" cy="4320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300" b="1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66929" y="1124747"/>
            <a:ext cx="8119872" cy="4065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</a:lstStyle>
          <a:p>
            <a:pPr lvl="0"/>
            <a:endParaRPr lang="de-DE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566929" y="5661248"/>
            <a:ext cx="811359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19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8486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d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7"/>
          <p:cNvPicPr>
            <a:picLocks noChangeAspect="1"/>
          </p:cNvPicPr>
          <p:nvPr userDrawn="1"/>
        </p:nvPicPr>
        <p:blipFill>
          <a:blip r:embed="rId7"/>
          <a:srcRect l="1817"/>
          <a:stretch>
            <a:fillRect/>
          </a:stretch>
        </p:blipFill>
        <p:spPr>
          <a:xfrm>
            <a:off x="0" y="6102096"/>
            <a:ext cx="4863003" cy="755904"/>
          </a:xfrm>
          <a:prstGeom prst="rect">
            <a:avLst/>
          </a:prstGeom>
        </p:spPr>
      </p:pic>
      <p:pic>
        <p:nvPicPr>
          <p:cNvPr id="10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pic>
        <p:nvPicPr>
          <p:cNvPr id="11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 userDrawn="1"/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622300" indent="-28575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89376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163638" indent="-2286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1525588" indent="-342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4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celhaas.com/index.php/author/marcelhaas_em0ahm/" TargetMode="External"/><Relationship Id="rId7" Type="http://schemas.openxmlformats.org/officeDocument/2006/relationships/hyperlink" Target="https://www.youtube.com/watch?v=F84jaIR5Uxc&amp;t=10s" TargetMode="External"/><Relationship Id="rId2" Type="http://schemas.openxmlformats.org/officeDocument/2006/relationships/hyperlink" Target="http://ia-latam.com/2019/01/28/la-ia-se-integrara-en-la-mayoria-de-los-aspectos-de-la-vida-human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tolight.wordpress.com/2017/11/29/getting-started-with-pytorch-for-deep-learning-part-3-neural-network-basics/" TargetMode="External"/><Relationship Id="rId5" Type="http://schemas.openxmlformats.org/officeDocument/2006/relationships/hyperlink" Target="https://medium.com/@himanshuit3036/supervised-learning-methods-using-python-bb85b8c4e0b7" TargetMode="External"/><Relationship Id="rId4" Type="http://schemas.openxmlformats.org/officeDocument/2006/relationships/hyperlink" Target="http://www.uni-koeln.de/~jschween/spiel/farbtafeln/farbtafeln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in Bild, das Laser, Licht enthält.&#10;&#10;Mit sehr hoher Zuverlässigkeit generierte Beschreibung">
            <a:extLst>
              <a:ext uri="{FF2B5EF4-FFF2-40B4-BE49-F238E27FC236}">
                <a16:creationId xmlns:a16="http://schemas.microsoft.com/office/drawing/2014/main" id="{01A1F62C-48B4-4D10-A959-ADC4F2B3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06" y="1546612"/>
            <a:ext cx="9632021" cy="40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1309" y="2997839"/>
            <a:ext cx="2312895" cy="1470025"/>
          </a:xfrm>
        </p:spPr>
        <p:txBody>
          <a:bodyPr anchor="t"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entury Gothic"/>
              </a:rPr>
              <a:t>Vision </a:t>
            </a:r>
            <a:br>
              <a:rPr lang="de-DE" dirty="0">
                <a:solidFill>
                  <a:schemeClr val="bg1"/>
                </a:solidFill>
                <a:latin typeface="Century Gothic"/>
              </a:rPr>
            </a:br>
            <a:r>
              <a:rPr lang="de-DE" dirty="0" err="1">
                <a:solidFill>
                  <a:schemeClr val="bg1"/>
                </a:solidFill>
                <a:latin typeface="Century Gothic"/>
              </a:rPr>
              <a:t>control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79C2E1-011E-4D30-BAC7-879F2F6EF7AF}"/>
              </a:ext>
            </a:extLst>
          </p:cNvPr>
          <p:cNvSpPr txBox="1"/>
          <p:nvPr/>
        </p:nvSpPr>
        <p:spPr>
          <a:xfrm>
            <a:off x="8742099" y="5562151"/>
            <a:ext cx="4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562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D9D07-5A80-453E-BC88-2192058F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</p:spPr>
        <p:txBody>
          <a:bodyPr/>
          <a:lstStyle/>
          <a:p>
            <a:r>
              <a:rPr lang="en-US" dirty="0"/>
              <a:t>PM 2:</a:t>
            </a:r>
            <a:br>
              <a:rPr lang="en-US" dirty="0"/>
            </a:br>
            <a:r>
              <a:rPr lang="en-US" dirty="0"/>
              <a:t>Costs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5813609-9D5A-4840-B698-5EC66F7FC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95123"/>
              </p:ext>
            </p:extLst>
          </p:nvPr>
        </p:nvGraphicFramePr>
        <p:xfrm>
          <a:off x="1306285" y="2116183"/>
          <a:ext cx="6531429" cy="352303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2136201362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228769680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3075814107"/>
                    </a:ext>
                  </a:extLst>
                </a:gridCol>
              </a:tblGrid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146631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Workhours (so far)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ym typeface="Wingdings" panose="05000000000000000000" pitchFamily="2" charset="2"/>
                        </a:rPr>
                        <a:t>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490098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USB-Camera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0 €  (personal)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80271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Tripod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(personal)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42600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Camera 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(3d printed)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794564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(personal)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2788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Microcontroller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(FH - intern)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41762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Servo-motor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(FH - intern)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26898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27C49D93-2FD3-4A76-A939-73D7058893F4}"/>
              </a:ext>
            </a:extLst>
          </p:cNvPr>
          <p:cNvSpPr txBox="1"/>
          <p:nvPr/>
        </p:nvSpPr>
        <p:spPr>
          <a:xfrm>
            <a:off x="1306285" y="1509151"/>
            <a:ext cx="6191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Budget: 1000 €</a:t>
            </a:r>
          </a:p>
        </p:txBody>
      </p:sp>
    </p:spTree>
    <p:extLst>
      <p:ext uri="{BB962C8B-B14F-4D97-AF65-F5344CB8AC3E}">
        <p14:creationId xmlns:p14="http://schemas.microsoft.com/office/powerpoint/2010/main" val="389184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Recent</a:t>
            </a:r>
            <a:r>
              <a:rPr lang="de-DE" dirty="0"/>
              <a:t> Research</a:t>
            </a:r>
          </a:p>
        </p:txBody>
      </p:sp>
      <p:pic>
        <p:nvPicPr>
          <p:cNvPr id="4" name="pose_estimation_trim">
            <a:hlinkClick r:id="" action="ppaction://media"/>
            <a:extLst>
              <a:ext uri="{FF2B5EF4-FFF2-40B4-BE49-F238E27FC236}">
                <a16:creationId xmlns:a16="http://schemas.microsoft.com/office/drawing/2014/main" id="{8D573B20-983D-4238-8C68-671F958EC8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966" y="1190625"/>
            <a:ext cx="8492067" cy="4776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4BAC8F6-5D96-492C-9BAE-2381FFD735BE}"/>
              </a:ext>
            </a:extLst>
          </p:cNvPr>
          <p:cNvSpPr txBox="1"/>
          <p:nvPr/>
        </p:nvSpPr>
        <p:spPr>
          <a:xfrm>
            <a:off x="3727269" y="6119752"/>
            <a:ext cx="561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Vid. 2: Human Pose Estimation [6]</a:t>
            </a:r>
          </a:p>
        </p:txBody>
      </p:sp>
    </p:spTree>
    <p:extLst>
      <p:ext uri="{BB962C8B-B14F-4D97-AF65-F5344CB8AC3E}">
        <p14:creationId xmlns:p14="http://schemas.microsoft.com/office/powerpoint/2010/main" val="67103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948672-7CC2-472E-BD43-81D6B460F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42"/>
          <a:stretch/>
        </p:blipFill>
        <p:spPr>
          <a:xfrm>
            <a:off x="0" y="1075267"/>
            <a:ext cx="9144000" cy="49784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3CA268-ABAF-4257-A829-5CDFCDEA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9199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BFA11-09D0-4426-87B0-3B6BC9FB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C06E5-9ECC-402F-8811-1965965FE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[1]: </a:t>
            </a:r>
            <a:r>
              <a:rPr lang="de-DE" sz="1400" dirty="0">
                <a:ea typeface="+mn-lt"/>
                <a:cs typeface="+mn-lt"/>
                <a:hlinkClick r:id="rId2"/>
              </a:rPr>
              <a:t>http://ia-latam.com/2019/01/28/la-ia-se-integrara-en-la-mayoria-de-los-aspectos-de-la-        </a:t>
            </a:r>
            <a:r>
              <a:rPr lang="de-DE" sz="1400" dirty="0" err="1">
                <a:ea typeface="+mn-lt"/>
                <a:cs typeface="+mn-lt"/>
                <a:hlinkClick r:id="rId2"/>
              </a:rPr>
              <a:t>vida-humana</a:t>
            </a:r>
            <a:r>
              <a:rPr lang="de-DE" sz="1400" dirty="0">
                <a:ea typeface="+mn-lt"/>
                <a:cs typeface="+mn-lt"/>
                <a:hlinkClick r:id="rId2"/>
              </a:rPr>
              <a:t>/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[2]: </a:t>
            </a:r>
            <a:r>
              <a:rPr lang="de-DE" sz="1400" dirty="0">
                <a:hlinkClick r:id="rId3"/>
              </a:rPr>
              <a:t>http://www.marcelhaas.com/index.php/author/marcelhaas_em0ahm/</a:t>
            </a:r>
            <a:r>
              <a:rPr lang="de-DE" sz="1400" dirty="0"/>
              <a:t> </a:t>
            </a:r>
          </a:p>
          <a:p>
            <a:pPr marL="0" indent="0">
              <a:buNone/>
            </a:pPr>
            <a:r>
              <a:rPr lang="de-DE" sz="1400" dirty="0"/>
              <a:t>[3]: </a:t>
            </a:r>
            <a:r>
              <a:rPr lang="de-DE" sz="1400" dirty="0">
                <a:hlinkClick r:id="rId4"/>
              </a:rPr>
              <a:t>http://www.uni-koeln.de/~jschween/spiel/farbtafeln/farbtafeln.html</a:t>
            </a:r>
            <a:r>
              <a:rPr lang="de-DE" sz="1400" dirty="0"/>
              <a:t>  </a:t>
            </a:r>
          </a:p>
          <a:p>
            <a:pPr marL="0" indent="0">
              <a:buNone/>
            </a:pPr>
            <a:r>
              <a:rPr lang="de-DE" sz="1400" dirty="0"/>
              <a:t>[4]: </a:t>
            </a:r>
            <a:r>
              <a:rPr lang="de-DE" sz="1400" dirty="0">
                <a:hlinkClick r:id="rId5"/>
              </a:rPr>
              <a:t>https://medium.com/@himanshuit3036/supervised-learning-methods-using-python-bb85b8c4e0b7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[5]: </a:t>
            </a:r>
            <a:r>
              <a:rPr lang="en-GB" sz="1400" dirty="0">
                <a:hlinkClick r:id="rId6"/>
              </a:rPr>
              <a:t>https://codetolight.wordpress.com/2017/11/29/getting-started-with-pytorch-for-deep-learning-part-3-neural-network-basics/</a:t>
            </a:r>
            <a:endParaRPr lang="en-GB" sz="1400" dirty="0"/>
          </a:p>
          <a:p>
            <a:pPr marL="0" indent="0">
              <a:buNone/>
            </a:pPr>
            <a:r>
              <a:rPr lang="de-DE" sz="1400" dirty="0"/>
              <a:t>[6]: </a:t>
            </a:r>
            <a:r>
              <a:rPr lang="de-DE" sz="1400" dirty="0">
                <a:hlinkClick r:id="rId7"/>
              </a:rPr>
              <a:t>https://www.youtube.com/watch?v=F84jaIR5Uxc&amp;t=10s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1834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89980"/>
              </p:ext>
            </p:extLst>
          </p:nvPr>
        </p:nvGraphicFramePr>
        <p:xfrm>
          <a:off x="457200" y="1189038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8" descr="Professor">
            <a:extLst>
              <a:ext uri="{FF2B5EF4-FFF2-40B4-BE49-F238E27FC236}">
                <a16:creationId xmlns:a16="http://schemas.microsoft.com/office/drawing/2014/main" id="{D8A65AA9-AB9D-4FF5-8E4E-D831BDC3F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67" y="1947333"/>
            <a:ext cx="914400" cy="914400"/>
          </a:xfrm>
          <a:prstGeom prst="rect">
            <a:avLst/>
          </a:prstGeom>
        </p:spPr>
      </p:pic>
      <p:pic>
        <p:nvPicPr>
          <p:cNvPr id="52" name="Graphic 52" descr="Programmierer">
            <a:extLst>
              <a:ext uri="{FF2B5EF4-FFF2-40B4-BE49-F238E27FC236}">
                <a16:creationId xmlns:a16="http://schemas.microsoft.com/office/drawing/2014/main" id="{93BC5FBF-1ED8-4DDB-9002-22992DB38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6200" y="1947333"/>
            <a:ext cx="914400" cy="914400"/>
          </a:xfrm>
          <a:prstGeom prst="rect">
            <a:avLst/>
          </a:prstGeom>
        </p:spPr>
      </p:pic>
      <p:pic>
        <p:nvPicPr>
          <p:cNvPr id="50" name="Graphic 50" descr="Abschlusshut">
            <a:extLst>
              <a:ext uri="{FF2B5EF4-FFF2-40B4-BE49-F238E27FC236}">
                <a16:creationId xmlns:a16="http://schemas.microsoft.com/office/drawing/2014/main" id="{2F16C7B0-DCAA-47E7-A030-5E82B850D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1667" y="1684866"/>
            <a:ext cx="651934" cy="6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18F827F-6E01-4CE0-A43B-B1876648E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307" b="19303"/>
          <a:stretch/>
        </p:blipFill>
        <p:spPr>
          <a:xfrm>
            <a:off x="997730" y="1236134"/>
            <a:ext cx="7148539" cy="4707464"/>
          </a:xfrm>
          <a:prstGeom prst="rect">
            <a:avLst/>
          </a:prstGeom>
        </p:spPr>
      </p:pic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C1E5E54-CEBA-4603-A1A6-27E850D35EC8}"/>
              </a:ext>
            </a:extLst>
          </p:cNvPr>
          <p:cNvSpPr/>
          <p:nvPr/>
        </p:nvSpPr>
        <p:spPr>
          <a:xfrm>
            <a:off x="4411133" y="3403600"/>
            <a:ext cx="2489200" cy="2345267"/>
          </a:xfrm>
          <a:custGeom>
            <a:avLst/>
            <a:gdLst>
              <a:gd name="connsiteX0" fmla="*/ 8467 w 2489200"/>
              <a:gd name="connsiteY0" fmla="*/ 0 h 2345267"/>
              <a:gd name="connsiteX1" fmla="*/ 2489200 w 2489200"/>
              <a:gd name="connsiteY1" fmla="*/ 67733 h 2345267"/>
              <a:gd name="connsiteX2" fmla="*/ 2463800 w 2489200"/>
              <a:gd name="connsiteY2" fmla="*/ 397933 h 2345267"/>
              <a:gd name="connsiteX3" fmla="*/ 2413000 w 2489200"/>
              <a:gd name="connsiteY3" fmla="*/ 618067 h 2345267"/>
              <a:gd name="connsiteX4" fmla="*/ 2311400 w 2489200"/>
              <a:gd name="connsiteY4" fmla="*/ 889000 h 2345267"/>
              <a:gd name="connsiteX5" fmla="*/ 2209800 w 2489200"/>
              <a:gd name="connsiteY5" fmla="*/ 1126067 h 2345267"/>
              <a:gd name="connsiteX6" fmla="*/ 2023534 w 2489200"/>
              <a:gd name="connsiteY6" fmla="*/ 1380067 h 2345267"/>
              <a:gd name="connsiteX7" fmla="*/ 1778000 w 2489200"/>
              <a:gd name="connsiteY7" fmla="*/ 1642533 h 2345267"/>
              <a:gd name="connsiteX8" fmla="*/ 1608667 w 2489200"/>
              <a:gd name="connsiteY8" fmla="*/ 1803400 h 2345267"/>
              <a:gd name="connsiteX9" fmla="*/ 1388534 w 2489200"/>
              <a:gd name="connsiteY9" fmla="*/ 1964267 h 2345267"/>
              <a:gd name="connsiteX10" fmla="*/ 1117600 w 2489200"/>
              <a:gd name="connsiteY10" fmla="*/ 2116667 h 2345267"/>
              <a:gd name="connsiteX11" fmla="*/ 736600 w 2489200"/>
              <a:gd name="connsiteY11" fmla="*/ 2252133 h 2345267"/>
              <a:gd name="connsiteX12" fmla="*/ 270934 w 2489200"/>
              <a:gd name="connsiteY12" fmla="*/ 2328333 h 2345267"/>
              <a:gd name="connsiteX13" fmla="*/ 0 w 2489200"/>
              <a:gd name="connsiteY13" fmla="*/ 2345267 h 2345267"/>
              <a:gd name="connsiteX14" fmla="*/ 8467 w 2489200"/>
              <a:gd name="connsiteY14" fmla="*/ 0 h 234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89200" h="2345267">
                <a:moveTo>
                  <a:pt x="8467" y="0"/>
                </a:moveTo>
                <a:lnTo>
                  <a:pt x="2489200" y="67733"/>
                </a:lnTo>
                <a:lnTo>
                  <a:pt x="2463800" y="397933"/>
                </a:lnTo>
                <a:lnTo>
                  <a:pt x="2413000" y="618067"/>
                </a:lnTo>
                <a:lnTo>
                  <a:pt x="2311400" y="889000"/>
                </a:lnTo>
                <a:lnTo>
                  <a:pt x="2209800" y="1126067"/>
                </a:lnTo>
                <a:lnTo>
                  <a:pt x="2023534" y="1380067"/>
                </a:lnTo>
                <a:lnTo>
                  <a:pt x="1778000" y="1642533"/>
                </a:lnTo>
                <a:lnTo>
                  <a:pt x="1608667" y="1803400"/>
                </a:lnTo>
                <a:lnTo>
                  <a:pt x="1388534" y="1964267"/>
                </a:lnTo>
                <a:lnTo>
                  <a:pt x="1117600" y="2116667"/>
                </a:lnTo>
                <a:lnTo>
                  <a:pt x="736600" y="2252133"/>
                </a:lnTo>
                <a:lnTo>
                  <a:pt x="270934" y="2328333"/>
                </a:lnTo>
                <a:lnTo>
                  <a:pt x="0" y="2345267"/>
                </a:lnTo>
                <a:cubicBezTo>
                  <a:pt x="2822" y="1571978"/>
                  <a:pt x="5645" y="798689"/>
                  <a:pt x="8467" y="0"/>
                </a:cubicBezTo>
                <a:close/>
              </a:path>
            </a:pathLst>
          </a:custGeom>
          <a:solidFill>
            <a:srgbClr val="FF5050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AEE949-3846-4D71-BE6D-3EF582CE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FA0F6A-6779-440A-ADA1-03FE5ED9B784}"/>
              </a:ext>
            </a:extLst>
          </p:cNvPr>
          <p:cNvCxnSpPr>
            <a:cxnSpLocks/>
          </p:cNvCxnSpPr>
          <p:nvPr/>
        </p:nvCxnSpPr>
        <p:spPr>
          <a:xfrm>
            <a:off x="4411133" y="3393194"/>
            <a:ext cx="21786" cy="238743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09F77B2-64E4-4F71-92AF-8641DC5FB844}"/>
              </a:ext>
            </a:extLst>
          </p:cNvPr>
          <p:cNvCxnSpPr>
            <a:cxnSpLocks/>
          </p:cNvCxnSpPr>
          <p:nvPr/>
        </p:nvCxnSpPr>
        <p:spPr>
          <a:xfrm>
            <a:off x="4418754" y="3412066"/>
            <a:ext cx="2489199" cy="5503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Bogen 15">
            <a:extLst>
              <a:ext uri="{FF2B5EF4-FFF2-40B4-BE49-F238E27FC236}">
                <a16:creationId xmlns:a16="http://schemas.microsoft.com/office/drawing/2014/main" id="{CD1DB612-5358-431F-B699-774CE23F3528}"/>
              </a:ext>
            </a:extLst>
          </p:cNvPr>
          <p:cNvSpPr/>
          <p:nvPr/>
        </p:nvSpPr>
        <p:spPr>
          <a:xfrm rot="5400000">
            <a:off x="2135066" y="1004573"/>
            <a:ext cx="4584691" cy="4923365"/>
          </a:xfrm>
          <a:prstGeom prst="arc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3D211F-AFE9-49AF-ADFF-A5AE17C2039E}"/>
              </a:ext>
            </a:extLst>
          </p:cNvPr>
          <p:cNvSpPr txBox="1"/>
          <p:nvPr/>
        </p:nvSpPr>
        <p:spPr>
          <a:xfrm>
            <a:off x="6090797" y="4779197"/>
            <a:ext cx="8021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360110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 Gothic"/>
              </a:rPr>
              <a:t>Machine</a:t>
            </a:r>
            <a:r>
              <a:rPr lang="de-DE" dirty="0">
                <a:latin typeface="Century Gothic"/>
              </a:rPr>
              <a:t> Learning 1:</a:t>
            </a:r>
            <a:br>
              <a:rPr lang="de-DE" dirty="0">
                <a:latin typeface="Century Gothic"/>
              </a:rPr>
            </a:br>
            <a:r>
              <a:rPr lang="de-DE" dirty="0" err="1">
                <a:latin typeface="Century Gothic"/>
              </a:rPr>
              <a:t>Thought</a:t>
            </a:r>
            <a:r>
              <a:rPr lang="de-DE" dirty="0">
                <a:latin typeface="Century Gothic"/>
              </a:rPr>
              <a:t> Experiment on </a:t>
            </a:r>
            <a:r>
              <a:rPr lang="de-DE" dirty="0" err="1">
                <a:latin typeface="Century Gothic"/>
              </a:rPr>
              <a:t>Abstraction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62189"/>
            <a:ext cx="8229600" cy="3563977"/>
          </a:xfrm>
        </p:spPr>
        <p:txBody>
          <a:bodyPr/>
          <a:lstStyle/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54" y="1837592"/>
            <a:ext cx="3592719" cy="3563977"/>
          </a:xfrm>
          <a:prstGeom prst="rect">
            <a:avLst/>
          </a:prstGeom>
        </p:spPr>
      </p:pic>
      <p:pic>
        <p:nvPicPr>
          <p:cNvPr id="5" name="Grafik 4"/>
          <p:cNvPicPr/>
          <p:nvPr/>
        </p:nvPicPr>
        <p:blipFill rotWithShape="1">
          <a:blip r:embed="rId3"/>
          <a:srcRect l="13578" t="25160" r="67320" b="26581"/>
          <a:stretch/>
        </p:blipFill>
        <p:spPr bwMode="auto">
          <a:xfrm>
            <a:off x="372845" y="2397987"/>
            <a:ext cx="1772039" cy="2518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4" t="56900" r="41791" b="2073"/>
          <a:stretch/>
        </p:blipFill>
        <p:spPr>
          <a:xfrm>
            <a:off x="2799861" y="2360962"/>
            <a:ext cx="2497017" cy="25172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BDC5CD8-64A2-4E3D-8AF2-EC3E24880E7A}"/>
              </a:ext>
            </a:extLst>
          </p:cNvPr>
          <p:cNvSpPr txBox="1"/>
          <p:nvPr/>
        </p:nvSpPr>
        <p:spPr>
          <a:xfrm>
            <a:off x="6067985" y="5216903"/>
            <a:ext cx="284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 Abstracted Seven [3]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27597-FA43-47E5-8B46-1C75351220BE}"/>
              </a:ext>
            </a:extLst>
          </p:cNvPr>
          <p:cNvSpPr txBox="1"/>
          <p:nvPr/>
        </p:nvSpPr>
        <p:spPr>
          <a:xfrm>
            <a:off x="2938581" y="5216903"/>
            <a:ext cx="257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 Noisy Seven [2]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723544B-30E8-46D8-BFAE-69A4D97147DC}"/>
              </a:ext>
            </a:extLst>
          </p:cNvPr>
          <p:cNvSpPr txBox="1"/>
          <p:nvPr/>
        </p:nvSpPr>
        <p:spPr>
          <a:xfrm>
            <a:off x="504921" y="5216903"/>
            <a:ext cx="257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 Seven</a:t>
            </a:r>
          </a:p>
        </p:txBody>
      </p:sp>
    </p:spTree>
    <p:extLst>
      <p:ext uri="{BB962C8B-B14F-4D97-AF65-F5344CB8AC3E}">
        <p14:creationId xmlns:p14="http://schemas.microsoft.com/office/powerpoint/2010/main" val="16385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E4A6-1604-4A68-B3F0-40A16B59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 Gothic"/>
              </a:rPr>
              <a:t>Machine</a:t>
            </a:r>
            <a:r>
              <a:rPr lang="de-DE" dirty="0">
                <a:latin typeface="Century Gothic"/>
              </a:rPr>
              <a:t> Learning 2:</a:t>
            </a:r>
            <a:br>
              <a:rPr lang="en-US" dirty="0"/>
            </a:br>
            <a:r>
              <a:rPr lang="en-US" dirty="0"/>
              <a:t>Supervised Learning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AD3B84A-EB04-49DF-B26D-22F0AC0A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50" y="1074677"/>
            <a:ext cx="8229600" cy="483082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162BAF-2A06-42E6-BC2B-FDBAF54D8A3C}"/>
              </a:ext>
            </a:extLst>
          </p:cNvPr>
          <p:cNvSpPr txBox="1"/>
          <p:nvPr/>
        </p:nvSpPr>
        <p:spPr>
          <a:xfrm>
            <a:off x="520517" y="5783323"/>
            <a:ext cx="303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4 Supervised Learning[4]</a:t>
            </a:r>
          </a:p>
        </p:txBody>
      </p:sp>
    </p:spTree>
    <p:extLst>
      <p:ext uri="{BB962C8B-B14F-4D97-AF65-F5344CB8AC3E}">
        <p14:creationId xmlns:p14="http://schemas.microsoft.com/office/powerpoint/2010/main" val="281814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 Gothic"/>
              </a:rPr>
              <a:t>Machine</a:t>
            </a:r>
            <a:r>
              <a:rPr lang="de-DE" dirty="0">
                <a:latin typeface="Century Gothic"/>
              </a:rPr>
              <a:t> Learning 3:</a:t>
            </a:r>
            <a:br>
              <a:rPr lang="de-DE" dirty="0"/>
            </a:br>
            <a:r>
              <a:rPr lang="de-DE" dirty="0"/>
              <a:t>Model Implementation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4794"/>
            <a:ext cx="8229600" cy="2763006"/>
          </a:xfrm>
        </p:spPr>
      </p:pic>
      <p:sp>
        <p:nvSpPr>
          <p:cNvPr id="6" name="TextBox 4"/>
          <p:cNvSpPr txBox="1"/>
          <p:nvPr/>
        </p:nvSpPr>
        <p:spPr>
          <a:xfrm>
            <a:off x="2114070" y="1448782"/>
            <a:ext cx="491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Convolutional Neural Network</a:t>
            </a:r>
          </a:p>
          <a:p>
            <a:r>
              <a:rPr lang="en-GB" dirty="0"/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45A80E-9A5A-4A6B-8A52-1E3E01EEC9C9}"/>
              </a:ext>
            </a:extLst>
          </p:cNvPr>
          <p:cNvSpPr txBox="1"/>
          <p:nvPr/>
        </p:nvSpPr>
        <p:spPr>
          <a:xfrm>
            <a:off x="457200" y="5039886"/>
            <a:ext cx="50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5 </a:t>
            </a:r>
            <a:r>
              <a:rPr lang="en-GB" dirty="0"/>
              <a:t>Convolutional Neural Network </a:t>
            </a:r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90987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</a:t>
            </a:r>
          </a:p>
        </p:txBody>
      </p:sp>
      <p:pic>
        <p:nvPicPr>
          <p:cNvPr id="3" name="Graphic 4" descr="Videokamera">
            <a:extLst>
              <a:ext uri="{FF2B5EF4-FFF2-40B4-BE49-F238E27FC236}">
                <a16:creationId xmlns:a16="http://schemas.microsoft.com/office/drawing/2014/main" id="{DE63F752-DCAB-4675-90F7-D190841A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384" y="2096729"/>
            <a:ext cx="1489494" cy="1475116"/>
          </a:xfrm>
          <a:prstGeom prst="rect">
            <a:avLst/>
          </a:prstGeom>
        </p:spPr>
      </p:pic>
      <p:pic>
        <p:nvPicPr>
          <p:cNvPr id="6" name="Graphic 6" descr="Computer">
            <a:extLst>
              <a:ext uri="{FF2B5EF4-FFF2-40B4-BE49-F238E27FC236}">
                <a16:creationId xmlns:a16="http://schemas.microsoft.com/office/drawing/2014/main" id="{7B6F6E34-D3D6-4223-9E3E-BE93E07A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007" y="4042179"/>
            <a:ext cx="1518249" cy="1518249"/>
          </a:xfrm>
          <a:prstGeom prst="rect">
            <a:avLst/>
          </a:prstGeom>
        </p:spPr>
      </p:pic>
      <p:pic>
        <p:nvPicPr>
          <p:cNvPr id="8" name="Graphic 8" descr="Prozessor">
            <a:extLst>
              <a:ext uri="{FF2B5EF4-FFF2-40B4-BE49-F238E27FC236}">
                <a16:creationId xmlns:a16="http://schemas.microsoft.com/office/drawing/2014/main" id="{98DA42B7-57F7-42C6-9826-B2ABEB792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3791" y="4323272"/>
            <a:ext cx="1173192" cy="1158815"/>
          </a:xfrm>
          <a:prstGeom prst="rect">
            <a:avLst/>
          </a:prstGeom>
        </p:spPr>
      </p:pic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289375D1-968D-42A5-87C1-AE1548E1F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8804" y="2196600"/>
            <a:ext cx="1312334" cy="131233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2D344D8-2722-4FD5-A575-5A64ACC1E15D}"/>
              </a:ext>
            </a:extLst>
          </p:cNvPr>
          <p:cNvSpPr/>
          <p:nvPr/>
        </p:nvSpPr>
        <p:spPr>
          <a:xfrm>
            <a:off x="457201" y="1820333"/>
            <a:ext cx="3608236" cy="40343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2AA669-A544-4392-94E9-3709A20FC2B0}"/>
              </a:ext>
            </a:extLst>
          </p:cNvPr>
          <p:cNvSpPr/>
          <p:nvPr/>
        </p:nvSpPr>
        <p:spPr>
          <a:xfrm>
            <a:off x="4591134" y="1820333"/>
            <a:ext cx="3934798" cy="40343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07E1838-CDDA-41E5-ADFA-7430777FCAB7}"/>
              </a:ext>
            </a:extLst>
          </p:cNvPr>
          <p:cNvCxnSpPr/>
          <p:nvPr/>
        </p:nvCxnSpPr>
        <p:spPr>
          <a:xfrm>
            <a:off x="4318000" y="1168400"/>
            <a:ext cx="0" cy="5071533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CB7EB5-A428-4F15-8F1D-5FFFDBD1C7A8}"/>
              </a:ext>
            </a:extLst>
          </p:cNvPr>
          <p:cNvCxnSpPr>
            <a:cxnSpLocks/>
          </p:cNvCxnSpPr>
          <p:nvPr/>
        </p:nvCxnSpPr>
        <p:spPr>
          <a:xfrm>
            <a:off x="2269863" y="3571845"/>
            <a:ext cx="1" cy="470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0D257F7-CA6D-4FB1-9267-A1635A44D6EE}"/>
              </a:ext>
            </a:extLst>
          </p:cNvPr>
          <p:cNvCxnSpPr/>
          <p:nvPr/>
        </p:nvCxnSpPr>
        <p:spPr>
          <a:xfrm flipV="1">
            <a:off x="6299200" y="3369733"/>
            <a:ext cx="0" cy="953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33B111-C980-4DE2-8811-532A165F9D8A}"/>
              </a:ext>
            </a:extLst>
          </p:cNvPr>
          <p:cNvCxnSpPr>
            <a:cxnSpLocks/>
          </p:cNvCxnSpPr>
          <p:nvPr/>
        </p:nvCxnSpPr>
        <p:spPr>
          <a:xfrm>
            <a:off x="6646333" y="3429000"/>
            <a:ext cx="0" cy="894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4035109-9C5F-402A-9B0E-3E57D535357F}"/>
              </a:ext>
            </a:extLst>
          </p:cNvPr>
          <p:cNvCxnSpPr>
            <a:cxnSpLocks/>
          </p:cNvCxnSpPr>
          <p:nvPr/>
        </p:nvCxnSpPr>
        <p:spPr>
          <a:xfrm>
            <a:off x="3258629" y="4681559"/>
            <a:ext cx="2566438" cy="17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7D7644-A664-4B63-A173-EDFF0B2A9E19}"/>
              </a:ext>
            </a:extLst>
          </p:cNvPr>
          <p:cNvCxnSpPr>
            <a:cxnSpLocks/>
          </p:cNvCxnSpPr>
          <p:nvPr/>
        </p:nvCxnSpPr>
        <p:spPr>
          <a:xfrm flipH="1" flipV="1">
            <a:off x="3258629" y="5037668"/>
            <a:ext cx="2566438" cy="30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B3D03A6-EFA5-4FEB-A62C-C4B156C8CBB9}"/>
              </a:ext>
            </a:extLst>
          </p:cNvPr>
          <p:cNvSpPr txBox="1"/>
          <p:nvPr/>
        </p:nvSpPr>
        <p:spPr>
          <a:xfrm>
            <a:off x="451652" y="1312498"/>
            <a:ext cx="360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Sensor</a:t>
            </a:r>
            <a:endParaRPr lang="en-US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1553A06-D52F-41A1-AB7C-3AE420B8E50B}"/>
              </a:ext>
            </a:extLst>
          </p:cNvPr>
          <p:cNvSpPr txBox="1"/>
          <p:nvPr/>
        </p:nvSpPr>
        <p:spPr>
          <a:xfrm>
            <a:off x="4609984" y="1310289"/>
            <a:ext cx="3934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Control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5163BDB-DB1A-4768-80AF-A59525897C8E}"/>
              </a:ext>
            </a:extLst>
          </p:cNvPr>
          <p:cNvSpPr txBox="1"/>
          <p:nvPr/>
        </p:nvSpPr>
        <p:spPr>
          <a:xfrm>
            <a:off x="618068" y="2712860"/>
            <a:ext cx="103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E1585D3-6018-457C-857E-95C1F991B1F0}"/>
              </a:ext>
            </a:extLst>
          </p:cNvPr>
          <p:cNvSpPr txBox="1"/>
          <p:nvPr/>
        </p:nvSpPr>
        <p:spPr>
          <a:xfrm>
            <a:off x="982275" y="4681559"/>
            <a:ext cx="7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3D7FF54-CE95-40E2-B1B6-7A5D77B444D8}"/>
              </a:ext>
            </a:extLst>
          </p:cNvPr>
          <p:cNvSpPr txBox="1"/>
          <p:nvPr/>
        </p:nvSpPr>
        <p:spPr>
          <a:xfrm>
            <a:off x="7113917" y="469900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572305A-8FB8-4113-B25A-65C2166546A6}"/>
              </a:ext>
            </a:extLst>
          </p:cNvPr>
          <p:cNvSpPr txBox="1"/>
          <p:nvPr/>
        </p:nvSpPr>
        <p:spPr>
          <a:xfrm>
            <a:off x="7241939" y="271286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8376562-990F-476E-BB55-7E2879012B51}"/>
              </a:ext>
            </a:extLst>
          </p:cNvPr>
          <p:cNvSpPr txBox="1"/>
          <p:nvPr/>
        </p:nvSpPr>
        <p:spPr>
          <a:xfrm>
            <a:off x="1793110" y="3636634"/>
            <a:ext cx="49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USB</a:t>
            </a:r>
            <a:endParaRPr lang="en-US" sz="12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9C17C94-33F5-47E3-ABC6-CBAD58DCF994}"/>
              </a:ext>
            </a:extLst>
          </p:cNvPr>
          <p:cNvSpPr txBox="1"/>
          <p:nvPr/>
        </p:nvSpPr>
        <p:spPr>
          <a:xfrm>
            <a:off x="4719324" y="4745014"/>
            <a:ext cx="103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RS232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E4A805A-0A30-444C-ABE5-9BA5FF0B2AA9}"/>
              </a:ext>
            </a:extLst>
          </p:cNvPr>
          <p:cNvSpPr txBox="1"/>
          <p:nvPr/>
        </p:nvSpPr>
        <p:spPr>
          <a:xfrm>
            <a:off x="5680173" y="3614526"/>
            <a:ext cx="99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Motor Power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E3F6DA4-E4C8-48C1-89D9-25FE15AAED62}"/>
              </a:ext>
            </a:extLst>
          </p:cNvPr>
          <p:cNvSpPr txBox="1"/>
          <p:nvPr/>
        </p:nvSpPr>
        <p:spPr>
          <a:xfrm>
            <a:off x="6677319" y="3681456"/>
            <a:ext cx="108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Motor Encoder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5CF508-A78B-492F-B394-0FD80B460571}"/>
              </a:ext>
            </a:extLst>
          </p:cNvPr>
          <p:cNvSpPr txBox="1"/>
          <p:nvPr/>
        </p:nvSpPr>
        <p:spPr>
          <a:xfrm>
            <a:off x="3343872" y="4174242"/>
            <a:ext cx="126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θ</a:t>
            </a:r>
            <a:endParaRPr lang="en-US" sz="3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DB60928-F3A0-4F49-A45A-2F221097A5E3}"/>
              </a:ext>
            </a:extLst>
          </p:cNvPr>
          <p:cNvSpPr txBox="1"/>
          <p:nvPr/>
        </p:nvSpPr>
        <p:spPr>
          <a:xfrm>
            <a:off x="7376015" y="3651022"/>
            <a:ext cx="126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C00000"/>
                </a:solidFill>
              </a:rPr>
              <a:t>θ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3" name="Grafik 12" descr="Zahnräder">
            <a:extLst>
              <a:ext uri="{FF2B5EF4-FFF2-40B4-BE49-F238E27FC236}">
                <a16:creationId xmlns:a16="http://schemas.microsoft.com/office/drawing/2014/main" id="{57905D0A-CB64-4BB3-9158-37F90A832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068" y="3418936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A1E4222-D285-498D-B4DD-03E9FB23C0F5}"/>
              </a:ext>
            </a:extLst>
          </p:cNvPr>
          <p:cNvSpPr txBox="1"/>
          <p:nvPr/>
        </p:nvSpPr>
        <p:spPr>
          <a:xfrm>
            <a:off x="652408" y="4212665"/>
            <a:ext cx="118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Training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ED5AEF8-0036-45DE-A688-9FEF857EAF02}"/>
              </a:ext>
            </a:extLst>
          </p:cNvPr>
          <p:cNvSpPr txBox="1"/>
          <p:nvPr/>
        </p:nvSpPr>
        <p:spPr>
          <a:xfrm>
            <a:off x="4541848" y="6006845"/>
            <a:ext cx="50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6 </a:t>
            </a:r>
            <a:r>
              <a:rPr lang="de-DE" dirty="0"/>
              <a:t>Experimental Set-</a:t>
            </a:r>
            <a:r>
              <a:rPr lang="de-DE" dirty="0" err="1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7" grpId="0"/>
      <p:bldP spid="7" grpId="1"/>
      <p:bldP spid="29" grpId="0"/>
      <p:bldP spid="29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612C73-977C-4A72-889E-7482749F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pic>
        <p:nvPicPr>
          <p:cNvPr id="4" name="WhatsApp Video 2019-06-20 at 12.58.49">
            <a:hlinkClick r:id="" action="ppaction://media"/>
            <a:extLst>
              <a:ext uri="{FF2B5EF4-FFF2-40B4-BE49-F238E27FC236}">
                <a16:creationId xmlns:a16="http://schemas.microsoft.com/office/drawing/2014/main" id="{6213CB5D-53AB-48D3-982D-820EFE9715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3"/>
                </p14:media>
              </p:ext>
            </p:extLst>
          </p:nvPr>
        </p:nvPicPr>
        <p:blipFill rotWithShape="1">
          <a:blip r:embed="rId6"/>
          <a:srcRect l="17115" r="11835"/>
          <a:stretch>
            <a:fillRect/>
          </a:stretch>
        </p:blipFill>
        <p:spPr>
          <a:xfrm>
            <a:off x="4677111" y="1700212"/>
            <a:ext cx="4466888" cy="3457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simplescreenrecorder-2019-06-20_12.56.32">
            <a:hlinkClick r:id="" action="ppaction://media"/>
            <a:extLst>
              <a:ext uri="{FF2B5EF4-FFF2-40B4-BE49-F238E27FC236}">
                <a16:creationId xmlns:a16="http://schemas.microsoft.com/office/drawing/2014/main" id="{C36881BA-CE12-4F72-AF0C-1077034F84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15303"/>
          <a:stretch/>
        </p:blipFill>
        <p:spPr>
          <a:xfrm>
            <a:off x="1" y="1700211"/>
            <a:ext cx="4578194" cy="3457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8FFA73-7531-46B3-A761-F62C5303FFD9}"/>
              </a:ext>
            </a:extLst>
          </p:cNvPr>
          <p:cNvSpPr txBox="1"/>
          <p:nvPr/>
        </p:nvSpPr>
        <p:spPr>
          <a:xfrm>
            <a:off x="1214846" y="5327272"/>
            <a:ext cx="671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Vid. 1: Fully Automated, Multi-Threaded Image Data-Set Acquisition</a:t>
            </a:r>
          </a:p>
        </p:txBody>
      </p:sp>
    </p:spTree>
    <p:extLst>
      <p:ext uri="{BB962C8B-B14F-4D97-AF65-F5344CB8AC3E}">
        <p14:creationId xmlns:p14="http://schemas.microsoft.com/office/powerpoint/2010/main" val="410144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4D372-B2C4-4B4C-86BD-A7120DF3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 1:</a:t>
            </a:r>
            <a:br>
              <a:rPr lang="en-US" dirty="0"/>
            </a:br>
            <a:r>
              <a:rPr lang="en-US" dirty="0"/>
              <a:t>Timeline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3647CF4-F41E-494A-ABF0-96710946E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40272"/>
              </p:ext>
            </p:extLst>
          </p:nvPr>
        </p:nvGraphicFramePr>
        <p:xfrm>
          <a:off x="582990" y="2223605"/>
          <a:ext cx="8229600" cy="2735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9202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318</Words>
  <Application>Microsoft Office PowerPoint</Application>
  <PresentationFormat>Bildschirmpräsentation (4:3)</PresentationFormat>
  <Paragraphs>103</Paragraphs>
  <Slides>13</Slides>
  <Notes>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</vt:lpstr>
      <vt:lpstr>Office-Design</vt:lpstr>
      <vt:lpstr>Vision  control</vt:lpstr>
      <vt:lpstr>Project Team</vt:lpstr>
      <vt:lpstr>Goal</vt:lpstr>
      <vt:lpstr>Machine Learning 1: Thought Experiment on Abstraction</vt:lpstr>
      <vt:lpstr>Machine Learning 2: Supervised Learning</vt:lpstr>
      <vt:lpstr>Machine Learning 3: Model Implementation</vt:lpstr>
      <vt:lpstr>Approach</vt:lpstr>
      <vt:lpstr>Data Acquisition</vt:lpstr>
      <vt:lpstr>PM 1: Timeline</vt:lpstr>
      <vt:lpstr>PM 2: Costs</vt:lpstr>
      <vt:lpstr>Recent Research</vt:lpstr>
      <vt:lpstr>Thank You!</vt:lpstr>
      <vt:lpstr>Bibliography</vt:lpstr>
    </vt:vector>
  </TitlesOfParts>
  <Company>croops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iMac24</dc:creator>
  <cp:lastModifiedBy>Laurenz Beck</cp:lastModifiedBy>
  <cp:revision>111</cp:revision>
  <dcterms:created xsi:type="dcterms:W3CDTF">2012-01-17T09:31:30Z</dcterms:created>
  <dcterms:modified xsi:type="dcterms:W3CDTF">2019-06-23T07:32:27Z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